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84" r:id="rId5"/>
  </p:sldMasterIdLst>
  <p:notesMasterIdLst>
    <p:notesMasterId r:id="rId42"/>
  </p:notesMasterIdLst>
  <p:sldIdLst>
    <p:sldId id="259" r:id="rId6"/>
    <p:sldId id="276" r:id="rId7"/>
    <p:sldId id="298" r:id="rId8"/>
    <p:sldId id="277" r:id="rId9"/>
    <p:sldId id="275" r:id="rId10"/>
    <p:sldId id="284" r:id="rId11"/>
    <p:sldId id="279" r:id="rId12"/>
    <p:sldId id="258" r:id="rId13"/>
    <p:sldId id="278" r:id="rId14"/>
    <p:sldId id="274" r:id="rId15"/>
    <p:sldId id="280" r:id="rId16"/>
    <p:sldId id="263" r:id="rId17"/>
    <p:sldId id="260" r:id="rId18"/>
    <p:sldId id="262" r:id="rId19"/>
    <p:sldId id="264" r:id="rId20"/>
    <p:sldId id="265" r:id="rId21"/>
    <p:sldId id="283" r:id="rId22"/>
    <p:sldId id="282" r:id="rId23"/>
    <p:sldId id="281" r:id="rId24"/>
    <p:sldId id="292" r:id="rId25"/>
    <p:sldId id="272" r:id="rId26"/>
    <p:sldId id="285" r:id="rId27"/>
    <p:sldId id="269" r:id="rId28"/>
    <p:sldId id="270" r:id="rId29"/>
    <p:sldId id="271" r:id="rId30"/>
    <p:sldId id="286" r:id="rId31"/>
    <p:sldId id="287" r:id="rId32"/>
    <p:sldId id="288" r:id="rId33"/>
    <p:sldId id="289" r:id="rId34"/>
    <p:sldId id="290" r:id="rId35"/>
    <p:sldId id="296" r:id="rId36"/>
    <p:sldId id="297" r:id="rId37"/>
    <p:sldId id="291" r:id="rId38"/>
    <p:sldId id="295" r:id="rId39"/>
    <p:sldId id="294" r:id="rId40"/>
    <p:sldId id="273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A973F-A126-4F4F-85F4-440202F79633}" v="33" dt="2024-01-10T07:31:12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6T13:13:36.21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13467 7938 16383 0 0,'10'0'0'0'0,"17"3"0"0"0,23 1 0 0 0,20 0 0 0 0,21 0 0 0 0,15 2 0 0 0,9-1 0 0 0,12 0 0 0 0,7-1 0 0 0,11-1 0 0 0,4 4 0 0 0,-7 3 0 0 0,-5-2 0 0 0,-18-1 0 0 0,-14-2 0 0 0,-14-3 0 0 0,-16 0 0 0 0,-8-2 0 0 0,-8 0 0 0 0,-1 0 0 0 0,2 3 0 0 0,-5 1 0 0 0,-2 0 0 0 0,-3 2 0 0 0,-1 1 0 0 0,-5 2 0 0 0,-4-1 0 0 0,-1 6 0 0 0,-5 0 0 0 0,-4-3 0 0 0,2-3 0 0 0,-4 1 0 0 0,0 2 0 0 0,-2-1 0 0 0,5 1 0 0 0,4 5 0 0 0,2 4 0 0 0,2-2 0 0 0,-3-1 0 0 0,3 1 0 0 0,-2-4 0 0 0,-4-4 0 0 0,-8 4 0 0 0,-1-2 0 0 0,-2 2 0 0 0,-1 0 0 0 0,-1-1 0 0 0,3 1 0 0 0,1 3 0 0 0,-1 3 0 0 0,7 2 0 0 0,3-1 0 0 0,7 7 0 0 0,0 5 0 0 0,0 7 0 0 0,6 0 0 0 0,5 3 0 0 0,1 1 0 0 0,1 3 0 0 0,-1-4 0 0 0,-1-2 0 0 0,-1 2 0 0 0,0 0 0 0 0,-1 3 0 0 0,-6-3 0 0 0,2 1 0 0 0,5-1 0 0 0,-1 3 0 0 0,-4-3 0 0 0,2 4 0 0 0,4 4 0 0 0,0 0 0 0 0,-6-2 0 0 0,0 0 0 0 0,-5-1 0 0 0,-6 1 0 0 0,2-1 0 0 0,-6 4 0 0 0,-1-3 0 0 0,4 0 0 0 0,0-1 0 0 0,5 0 0 0 0,-2-4 0 0 0,0 3 0 0 0,5 1 0 0 0,0 2 0 0 0,5-1 0 0 0,7 1 0 0 0,1-2 0 0 0,1 2 0 0 0,2-1 0 0 0,4 3 0 0 0,1 1 0 0 0,1 4 0 0 0,-1 5 0 0 0,2-1 0 0 0,-3 3 0 0 0,2 0 0 0 0,-7-5 0 0 0,0-1 0 0 0,-3-5 0 0 0,-3-1 0 0 0,-4-6 0 0 0,0-5 0 0 0,-1 1 0 0 0,-5-3 0 0 0,-9-5 0 0 0,-3-2 0 0 0,-4-6 0 0 0,2-5 0 0 0,2-1 0 0 0,4-2 0 0 0,-1 2 0 0 0,1 3 0 0 0,2 2 0 0 0,4-2 0 0 0,4 2 0 0 0,-7-1 0 0 0,-5-1 0 0 0,-1 0 0 0 0,-2 1 0 0 0,-3 1 0 0 0,-2-1 0 0 0,5-4 0 0 0,-1-3 0 0 0,0-4 0 0 0,7-4 0 0 0,4 3 0 0 0,5-1 0 0 0,10 2 0 0 0,4-2 0 0 0,1-3 0 0 0,0-2 0 0 0,0-3 0 0 0,-2-2 0 0 0,-5 0 0 0 0,-4-1 0 0 0,0-1 0 0 0,-1 0 0 0 0,2-2 0 0 0,-1-2 0 0 0,3 0 0 0 0,-2-5 0 0 0,-5-1 0 0 0,-2 1 0 0 0,-6-1 0 0 0,-5 2 0 0 0,-4-2 0 0 0,1 2 0 0 0,-2 2 0 0 0,-4-1 0 0 0,-2-6 0 0 0,22-17 0 0 0,7-3 0 0 0,3-2 0 0 0,3 1 0 0 0,-2 0 0 0 0,-2 0 0 0 0,-3 2 0 0 0,0 0 0 0 0,0-1 0 0 0,-6 2 0 0 0,2 0 0 0 0,-5 2 0 0 0,-4 3 0 0 0,2 6 0 0 0,-2 3 0 0 0,-6-2 0 0 0,-5-1 0 0 0,5 0 0 0 0,3 1 0 0 0,4-4 0 0 0,-1-1 0 0 0,1 4 0 0 0,4 3 0 0 0,9-7 0 0 0,0-1 0 0 0,-8 0 0 0 0,-7 1 0 0 0,-7-2 0 0 0,1 1 0 0 0,-2 4 0 0 0,-2 3 0 0 0,-1 5 0 0 0,3 1 0 0 0,-3-4 0 0 0,-2-2 0 0 0,-1 2 0 0 0,1 1 0 0 0,6 2 0 0 0,2 5 0 0 0,0 3 0 0 0,2 3 0 0 0,0-2 0 0 0,-3-6 0 0 0,5-1 0 0 0,4 1 0 0 0,-1 2 0 0 0,0 0 0 0 0,2 1 0 0 0,3 3 0 0 0,0 1 0 0 0,-4 1 0 0 0,-5 2 0 0 0,-1 1 0 0 0,-2 0 0 0 0,-2 1 0 0 0,-2-1 0 0 0,2 0 0 0 0,-1 1 0 0 0,0-1 0 0 0,-2 0 0 0 0,3 0 0 0 0,0 0 0 0 0,-1 0 0 0 0,-1 0 0 0 0,2 0 0 0 0,0 0 0 0 0,-1 0 0 0 0,-1 0 0 0 0,2 0 0 0 0,1 0 0 0 0,-2 0 0 0 0,-1 0 0 0 0,2 0 0 0 0,0 0 0 0 0,-1 3 0 0 0,-1 2 0 0 0,2-1 0 0 0,0-1 0 0 0,-1 0 0 0 0,-1-2 0 0 0,2 7 0 0 0,0 1 0 0 0,0-1 0 0 0,-2-1 0 0 0,2 1 0 0 0,0-1 0 0 0,-1-2 0 0 0,-1 3 0 0 0,2-2 0 0 0,0 0 0 0 0,-1-2 0 0 0,-1-2 0 0 0,2-1 0 0 0,0 0 0 0 0,16-1 0 0 0,4-1 0 0 0,1 1 0 0 0,-4 0 0 0 0,-9 0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7T12:30:36.7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18719 4723 16383 0 0,'-30'0'0'0'0,"-31"0"0"0"0,-28 0 0 0 0,-21 0 0 0 0,-10 0 0 0 0,-3 0 0 0 0,-7 0 0 0 0,1 0 0 0 0,-1 0 0 0 0,8 0 0 0 0,6 0 0 0 0,4 0 0 0 0,10 0 0 0 0,12 0 0 0 0,5 0 0 0 0,11 0 0 0 0,14 0 0 0 0,10 0 0 0 0,9 0 0 0 0,9 0 0 0 0,5 0 0 0 0,0 0 0 0 0,2 0 0 0 0,0 0 0 0 0,2 0 0 0 0,-4 0 0 0 0,0 0 0 0 0,1 0 0 0 0,-7 0 0 0 0,-5 0 0 0 0,1 0 0 0 0,-1 0 0 0 0,-2 0 0 0 0,3 0 0 0 0,0 0 0 0 0,2 0 0 0 0,4 0 0 0 0,4 0 0 0 0,-2 0 0 0 0,1 0 0 0 0,2 0 0 0 0,1 0 0 0 0,-3 0 0 0 0,-3 0 0 0 0,-8 0 0 0 0,-1 0 0 0 0,-8 0 0 0 0,-4 0 0 0 0,-4 0 0 0 0,4 0 0 0 0,7 0 0 0 0,8 0 0 0 0,2 0 0 0 0,4 0 0 0 0,3 0 0 0 0,3 0 0 0 0,6 0 0 0 0,-2 0 0 0 0,0 0 0 0 0,-1 0 0 0 0,0 0 0 0 0,3 0 0 0 0,-2 0 0 0 0,3 0 0 0 0,4 0 0 0 0,0 0 0 0 0,4 0 0 0 0,-2 0 0 0 0,-1 0 0 0 0,1 0 0 0 0,-4 0 0 0 0,-4 0 0 0 0,-2 0 0 0 0,-1 0 0 0 0,-4 0 0 0 0,-1 0 0 0 0,1 0 0 0 0,1 0 0 0 0,-3 0 0 0 0,1 0 0 0 0,4 0 0 0 0,3 0 0 0 0,1 0 0 0 0,5 0 0 0 0,-4 0 0 0 0,-1 0 0 0 0,-2 0 0 0 0,0 0 0 0 0,-4 0 0 0 0,-1 0 0 0 0,0 0 0 0 0,1 0 0 0 0,-2 0 0 0 0,-1 0 0 0 0,2 0 0 0 0,1 0 0 0 0,-2 0 0 0 0,11 0 0 0 0,12 0 0 0 0,22 0 0 0 0,30 0 0 0 0,29 0 0 0 0,20 0 0 0 0,16 0 0 0 0,4 0 0 0 0,0 0 0 0 0,-4 0 0 0 0,-4 0 0 0 0,-12 0 0 0 0,-3 0 0 0 0,-8 0 0 0 0,1 0 0 0 0,0 0 0 0 0,8 0 0 0 0,7 0 0 0 0,7 0 0 0 0,16 0 0 0 0,9 0 0 0 0,7 0 0 0 0,9 0 0 0 0,14 0 0 0 0,0 0 0 0 0,-5 0 0 0 0,-8 0 0 0 0,-3 0 0 0 0,-4 0 0 0 0,-8 0 0 0 0,5 0 0 0 0,3 0 0 0 0,-3 0 0 0 0,-1 0 0 0 0,4 0 0 0 0,0 0 0 0 0,-2 0 0 0 0,1 0 0 0 0,-1 0 0 0 0,-7 0 0 0 0,0 0 0 0 0,3 0 0 0 0,-3 0 0 0 0,1 0 0 0 0,0 0 0 0 0,3 0 0 0 0,-4 0 0 0 0,2 0 0 0 0,-5 0 0 0 0,-2 0 0 0 0,7 0 0 0 0,6 0 0 0 0,4 0 0 0 0,0 0 0 0 0,-2 0 0 0 0,-5 0 0 0 0,-6 0 0 0 0,6 0 0 0 0,3 0 0 0 0,6 0 0 0 0,4 0 0 0 0,5 0 0 0 0,-1 0 0 0 0,-9 0 0 0 0,-7 0 0 0 0,-14 0 0 0 0,-4 0 0 0 0,-10 0 0 0 0,-4 0 0 0 0,-3 0 0 0 0,-4 0 0 0 0,2 0 0 0 0,0 0 0 0 0,-1 0 0 0 0,-2 0 0 0 0,1 0 0 0 0,-7 0 0 0 0,-4 0 0 0 0,-2 0 0 0 0,-10 0 0 0 0,-6 0 0 0 0,-8 0 0 0 0,-4 0 0 0 0,-5 0 0 0 0,0 0 0 0 0,-3 0 0 0 0,1 0 0 0 0,-1 0 0 0 0,6 0 0 0 0,3 0 0 0 0,0 0 0 0 0,3 0 0 0 0,-1 0 0 0 0,-1 0 0 0 0,-3 0 0 0 0,3 0 0 0 0,-5 0 0 0 0,-2 0 0 0 0,-2 0 0 0 0,4 0 0 0 0,-3 0 0 0 0,-1 0 0 0 0,6 0 0 0 0,-3 0 0 0 0,-4 0 0 0 0,0 0 0 0 0,-1 0 0 0 0,2 0 0 0 0,-2 0 0 0 0,0 0 0 0 0,-3 0 0 0 0,2 0 0 0 0,-4 0 0 0 0,5 0 0 0 0,5 0 0 0 0,4 0 0 0 0,6 0 0 0 0,4 0 0 0 0,-3 0 0 0 0,-6 0 0 0 0,-2 0 0 0 0,-3 0 0 0 0,-9 0 0 0 0,1 0 0 0 0,-3 0 0 0 0,4 0 0 0 0,0 0 0 0 0,7 0 0 0 0,5 0 0 0 0,3 0 0 0 0,5 0 0 0 0,3 0 0 0 0,-1 0 0 0 0,-1 0 0 0 0,-5 0 0 0 0,-2 0 0 0 0,-5 0 0 0 0,-1 0 0 0 0,-6 0 0 0 0,-2 0 0 0 0,0 0 0 0 0,1 0 0 0 0,0 0 0 0 0,3 0 0 0 0,-4 0 0 0 0,-4 0 0 0 0,3 0 0 0 0,-4 0 0 0 0,2 0 0 0 0,1 0 0 0 0,2 0 0 0 0,2 0 0 0 0,6 0 0 0 0,1 0 0 0 0,1 0 0 0 0,-1 0 0 0 0,0 0 0 0 0,-2 0 0 0 0,-4 0 0 0 0,-3 0 0 0 0,6 0 0 0 0,-5 0 0 0 0,2 0 0 0 0,3 0 0 0 0,3 0 0 0 0,-2 0 0 0 0,6 0 0 0 0,6 0 0 0 0,-1 0 0 0 0,3 0 0 0 0,1 0 0 0 0,-1 0 0 0 0,-1 0 0 0 0,-5 0 0 0 0,-2 0 0 0 0,-5 0 0 0 0,0 0 0 0 0,-3 0 0 0 0,1 0 0 0 0,-3 0 0 0 0,3 0 0 0 0,-6 0 0 0 0,-7 0 0 0 0,-3 0 0 0 0,-5 0 0 0 0,-4 0 0 0 0,-4 0 0 0 0,2 0 0 0 0,-1 0 0 0 0,2 0 0 0 0,12 0 0 0 0,2 0 0 0 0,8 0 0 0 0,7 0 0 0 0,1 0 0 0 0,5 0 0 0 0,7 0 0 0 0,-2 0 0 0 0,-9 0 0 0 0,1 0 0 0 0,0 0 0 0 0,-6 0 0 0 0,-5 0 0 0 0,0 0 0 0 0,-1 0 0 0 0,-2 0 0 0 0,-1 0 0 0 0,-5 0 0 0 0,2 0 0 0 0,1 0 0 0 0,0 0 0 0 0,0 0 0 0 0,4 0 0 0 0,-3 0 0 0 0,-1 0 0 0 0,-1 0 0 0 0,-1 0 0 0 0,4 0 0 0 0,2 0 0 0 0,-4 0 0 0 0,1 0 0 0 0,1 0 0 0 0,4 0 0 0 0,-3 0 0 0 0,8 0 0 0 0,11 0 0 0 0,11 0 0 0 0,12 0 0 0 0,13 0 0 0 0,7 0 0 0 0,4 0 0 0 0,1 0 0 0 0,0 0 0 0 0,-5 0 0 0 0,-7 0 0 0 0,-12 0 0 0 0,-7 0 0 0 0,-11 0 0 0 0,-10 0 0 0 0,-8 0 0 0 0,-9 0 0 0 0,-6 0 0 0 0,-5 0 0 0 0,-4 0 0 0 0,-5 0 0 0 0,2 0 0 0 0,3 0 0 0 0,0 0 0 0 0,10 0 0 0 0,10 0 0 0 0,6 0 0 0 0,2 0 0 0 0,-5 0 0 0 0,-9 0 0 0 0,-7 0 0 0 0,-3 0 0 0 0,-4 0 0 0 0,-3 0 0 0 0,-2 0 0 0 0,1 0 0 0 0,1 0 0 0 0,-1 0 0 0 0,-1 0 0 0 0,2 0 0 0 0,1 0 0 0 0,-1 0 0 0 0,6 0 0 0 0,5 0 0 0 0,7 0 0 0 0,-1 0 0 0 0,0 0 0 0 0,7 0 0 0 0,6 0 0 0 0,5 0 0 0 0,6 0 0 0 0,2 0 0 0 0,1 0 0 0 0,14 0 0 0 0,-3 0 0 0 0,-9 0 0 0 0,-10 0 0 0 0,-11 0 0 0 0,-11 0 0 0 0,-16 0 0 0 0,-16 0 0 0 0,-21 0 0 0 0,-70 0 0 0 0,-34 0 0 0 0,-3 0 0 0 0,3 0 0 0 0,18 0 0 0 0,14 0 0 0 0,8 0 0 0 0,4 0 0 0 0,1 0 0 0 0,-7 0 0 0 0,-12 0 0 0 0,-16 0 0 0 0,-13 0 0 0 0,-4 0 0 0 0,3 0 0 0 0,12 0 0 0 0,6 0 0 0 0,5 0 0 0 0,-3 0 0 0 0,-3 0 0 0 0,-10 0 0 0 0,-15 0 0 0 0,-12 0 0 0 0,-22 0 0 0 0,-18 0 0 0 0,-6 0 0 0 0,-6 0 0 0 0,-4 0 0 0 0,-1 0 0 0 0,7 0 0 0 0,3 0 0 0 0,10 0 0 0 0,14 0 0 0 0,-2 0 0 0 0,-11 0 0 0 0,-12 0 0 0 0,-10 0 0 0 0,-17 0 0 0 0,-8 0 0 0 0,-4 0 0 0 0,1 0 0 0 0,9 0 0 0 0,7 0 0 0 0,4 0 0 0 0,14 0 0 0 0,6 0 0 0 0,3 0 0 0 0,-2 0 0 0 0,1 0 0 0 0,-1 0 0 0 0,-2 0 0 0 0,-3 0 0 0 0,1 0 0 0 0,-4 0 0 0 0,-2 0 0 0 0,-5 0 0 0 0,9 0 0 0 0,5 0 0 0 0,3 0 0 0 0,4 0 0 0 0,6 0 0 0 0,11 0 0 0 0,10 0 0 0 0,2 0 0 0 0,8 0 0 0 0,10 0 0 0 0,15 0 0 0 0,14 0 0 0 0,13 0 0 0 0,11 0 0 0 0,4 0 0 0 0,3 0 0 0 0,4 0 0 0 0,-2 0 0 0 0,7 0 0 0 0,0 0 0 0 0,-1 0 0 0 0,4 0 0 0 0,-4 0 0 0 0,-5 0 0 0 0,2 0 0 0 0,-3 0 0 0 0,-4 0 0 0 0,4 0 0 0 0,1 0 0 0 0,10 0 0 0 0,11 0 0 0 0,10 0 0 0 0,4 0 0 0 0,4 0 0 0 0,3 0 0 0 0,7 0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7T12:30:36.7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24298 5411 16383 0 0,'-18'0'0'0'0,"-25"0"0"0"0,-27 0 0 0 0,-21 0 0 0 0,-19 0 0 0 0,-11 0 0 0 0,-2 0 0 0 0,0 0 0 0 0,7 0 0 0 0,5 0 0 0 0,10 0 0 0 0,11 0 0 0 0,6 0 0 0 0,6 0 0 0 0,10 0 0 0 0,0 0 0 0 0,6 0 0 0 0,5 0 0 0 0,5 0 0 0 0,1 0 0 0 0,4 0 0 0 0,8 0 0 0 0,6 0 0 0 0,1 0 0 0 0,3 0 0 0 0,2 0 0 0 0,2 0 0 0 0,6 0 0 0 0,-2 0 0 0 0,-1 0 0 0 0,4 0 0 0 0,1 0 0 0 0,-1 0 0 0 0,-8 0 0 0 0,-18 0 0 0 0,-20 0 0 0 0,-17 0 0 0 0,-11 0 0 0 0,-7 0 0 0 0,2 0 0 0 0,-1 0 0 0 0,5 0 0 0 0,0 0 0 0 0,1 0 0 0 0,8 0 0 0 0,9 0 0 0 0,12 0 0 0 0,13 0 0 0 0,12 0 0 0 0,5 0 0 0 0,4 0 0 0 0,4 0 0 0 0,2 0 0 0 0,-3 0 0 0 0,0 0 0 0 0,-3 0 0 0 0,-11 0 0 0 0,-14 0 0 0 0,-13 0 0 0 0,-5 0 0 0 0,-6 0 0 0 0,-8 0 0 0 0,-4 0 0 0 0,-1 0 0 0 0,3 0 0 0 0,2 0 0 0 0,1 0 0 0 0,8 0 0 0 0,5 0 0 0 0,8 0 0 0 0,4 0 0 0 0,8 0 0 0 0,2 0 0 0 0,6 0 0 0 0,3 0 0 0 0,1 0 0 0 0,3 0 0 0 0,1 0 0 0 0,-4 0 0 0 0,-3 0 0 0 0,-2 0 0 0 0,0 0 0 0 0,-4 0 0 0 0,-1 0 0 0 0,-3 0 0 0 0,-3 0 0 0 0,-7 0 0 0 0,-5 0 0 0 0,0 0 0 0 0,-1 0 0 0 0,8 0 0 0 0,3 0 0 0 0,8 0 0 0 0,9 0 0 0 0,7 0 0 0 0,3 0 0 0 0,2 0 0 0 0,3 0 0 0 0,2 0 0 0 0,-2 0 0 0 0,-1 0 0 0 0,4 0 0 0 0,3 0 0 0 0,1 0 0 0 0,-7 0 0 0 0,-15 0 0 0 0,-3 0 0 0 0,-9 0 0 0 0,-4 0 0 0 0,-6 0 0 0 0,4 0 0 0 0,-3 0 0 0 0,2 0 0 0 0,3 0 0 0 0,5 0 0 0 0,7 0 0 0 0,3 0 0 0 0,6 0 0 0 0,5 0 0 0 0,5 0 0 0 0,-2 0 0 0 0,1 0 0 0 0,1 0 0 0 0,2 0 0 0 0,-3 0 0 0 0,-4 0 0 0 0,-8 0 0 0 0,-9 0 0 0 0,-6 0 0 0 0,-2 0 0 0 0,-3 0 0 0 0,2 0 0 0 0,3 0 0 0 0,7 0 0 0 0,7 0 0 0 0,8 0 0 0 0,1 0 0 0 0,3 0 0 0 0,2 0 0 0 0,1 0 0 0 0,-1 0 0 0 0,-1 0 0 0 0,-3 0 0 0 0,-7 0 0 0 0,-5 0 0 0 0,-7 0 0 0 0,2 0 0 0 0,5 0 0 0 0,2 0 0 0 0,5 0 0 0 0,4 0 0 0 0,3 0 0 0 0,0 0 0 0 0,1 0 0 0 0,1 0 0 0 0,-6 0 0 0 0,-5 0 0 0 0,0 0 0 0 0,-5 0 0 0 0,-10 0 0 0 0,1 0 0 0 0,1 0 0 0 0,-2 0 0 0 0,4 0 0 0 0,7 0 0 0 0,2 0 0 0 0,5 0 0 0 0,5 0 0 0 0,2 0 0 0 0,0 0 0 0 0,0 0 0 0 0,1 0 0 0 0,1 0 0 0 0,-2 0 0 0 0,-1 0 0 0 0,1 0 0 0 0,2 0 0 0 0,-3 0 0 0 0,0 0 0 0 0,1 0 0 0 0,1 0 0 0 0,-2 0 0 0 0,0 0 0 0 0,1 0 0 0 0,2 0 0 0 0,-3 0 0 0 0,0 0 0 0 0,1 0 0 0 0,1 0 0 0 0,-2 0 0 0 0,0 0 0 0 0,1 0 0 0 0,2 0 0 0 0,-3 0 0 0 0,0 0 0 0 0,1 0 0 0 0,1 0 0 0 0,-2 0 0 0 0,0 0 0 0 0,1 0 0 0 0,5 0 0 0 0,3 0 0 0 0,-3 0 0 0 0,2 0 0 0 0,1 0 0 0 0,0 0 0 0 0,0 0 0 0 0,2 0 0 0 0,-2 0 0 0 0,12 0 0 0 0,23 0 0 0 0,19 0 0 0 0,30 0 0 0 0,30 0 0 0 0,27 0 0 0 0,24 0 0 0 0,23 0 0 0 0,20 0 0 0 0,7 0 0 0 0,-3 0 0 0 0,-6 0 0 0 0,-12 0 0 0 0,-2 0 0 0 0,-6 0 0 0 0,0 0 0 0 0,3 0 0 0 0,0 0 0 0 0,-8 0 0 0 0,-1 0 0 0 0,-10 0 0 0 0,-9 0 0 0 0,2 0 0 0 0,-2 0 0 0 0,-3 0 0 0 0,-3 0 0 0 0,1 0 0 0 0,0 0 0 0 0,-1 0 0 0 0,-6 0 0 0 0,-6 0 0 0 0,-3 0 0 0 0,9 0 0 0 0,7 0 0 0 0,10 0 0 0 0,7 0 0 0 0,5 0 0 0 0,10 0 0 0 0,5 0 0 0 0,10 0 0 0 0,11 0 0 0 0,6 0 0 0 0,1 0 0 0 0,0 0 0 0 0,2 0 0 0 0,-4 0 0 0 0,-2 0 0 0 0,1 0 0 0 0,1 0 0 0 0,-1 0 0 0 0,3 0 0 0 0,4 0 0 0 0,4 0 0 0 0,6 0 0 0 0,8 0 0 0 0,-1 0 0 0 0,-2 0 0 0 0,-5 0 0 0 0,-3 0 0 0 0,-11 0 0 0 0,-7 0 0 0 0,-14 0 0 0 0,-17 0 0 0 0,-16 0 0 0 0,-20 0 0 0 0,-9 0 0 0 0,-10 0 0 0 0,-5 0 0 0 0,-2 0 0 0 0,1 0 0 0 0,-4 0 0 0 0,1 0 0 0 0,-2 0 0 0 0,-6 0 0 0 0,-5 0 0 0 0,-13 0 0 0 0,-8 0 0 0 0,-8 0 0 0 0,-3 0 0 0 0,-7 0 0 0 0,0 0 0 0 0,-2 0 0 0 0,-4 0 0 0 0,2 0 0 0 0,-4 0 0 0 0,-4 0 0 0 0,2 0 0 0 0,3 0 0 0 0,5 0 0 0 0,-2 0 0 0 0,4 0 0 0 0,0 0 0 0 0,3 0 0 0 0,-3 0 0 0 0,-3 0 0 0 0,3 0 0 0 0,0 0 0 0 0,-1 0 0 0 0,-1 0 0 0 0,-4 0 0 0 0,-2 0 0 0 0,-1 0 0 0 0,-3 0 0 0 0,0 0 0 0 0,1 0 0 0 0,5 0 0 0 0,3 0 0 0 0,-2 0 0 0 0,2 0 0 0 0,1 0 0 0 0,4 0 0 0 0,-3 0 0 0 0,5 0 0 0 0,1 0 0 0 0,3 0 0 0 0,7 0 0 0 0,3 0 0 0 0,-2 0 0 0 0,0 0 0 0 0,3 0 0 0 0,1 0 0 0 0,1 0 0 0 0,2 0 0 0 0,-6 0 0 0 0,0 0 0 0 0,1 0 0 0 0,-5 0 0 0 0,0 0 0 0 0,-4 0 0 0 0,-1 0 0 0 0,-5 0 0 0 0,-5 0 0 0 0,1 0 0 0 0,0 0 0 0 0,0 0 0 0 0,-2 0 0 0 0,8 0 0 0 0,0 0 0 0 0,4 0 0 0 0,7 0 0 0 0,2 0 0 0 0,6 0 0 0 0,2 0 0 0 0,-5 0 0 0 0,1 0 0 0 0,3 0 0 0 0,-7 0 0 0 0,-7 0 0 0 0,-3 0 0 0 0,-4 0 0 0 0,1 0 0 0 0,-5 0 0 0 0,-7 0 0 0 0,1 0 0 0 0,0 0 0 0 0,1 0 0 0 0,0 0 0 0 0,7 0 0 0 0,4 0 0 0 0,6 0 0 0 0,8 0 0 0 0,0 0 0 0 0,3 0 0 0 0,5 0 0 0 0,-4 0 0 0 0,-3 0 0 0 0,2 0 0 0 0,-8 0 0 0 0,-7 0 0 0 0,2 0 0 0 0,2 0 0 0 0,-6 0 0 0 0,-4 0 0 0 0,-4 0 0 0 0,-5 0 0 0 0,-7 0 0 0 0,-5 0 0 0 0,0 0 0 0 0,-1 0 0 0 0,-2 0 0 0 0,6 0 0 0 0,4 0 0 0 0,1 0 0 0 0,1 0 0 0 0,1 0 0 0 0,-2 0 0 0 0,0 0 0 0 0,-3 0 0 0 0,-3 0 0 0 0,-7 0 0 0 0,-4 0 0 0 0,6 0 0 0 0,6 0 0 0 0,8 0 0 0 0,1 0 0 0 0,5 0 0 0 0,6 0 0 0 0,5 0 0 0 0,-4 0 0 0 0,0 0 0 0 0,-4 0 0 0 0,-8 0 0 0 0,-7 0 0 0 0,-1 0 0 0 0,-4 0 0 0 0,-2 0 0 0 0,-2 0 0 0 0,1 0 0 0 0,1 0 0 0 0,3 0 0 0 0,7 0 0 0 0,5 0 0 0 0,7 0 0 0 0,1 0 0 0 0,1 0 0 0 0,-5 0 0 0 0,-7 0 0 0 0,-6 0 0 0 0,-2 0 0 0 0,-2 0 0 0 0,-2 0 0 0 0,-2 0 0 0 0,2 0 0 0 0,0 0 0 0 0,-1 0 0 0 0,-1 0 0 0 0,3 0 0 0 0,3 0 0 0 0,1 0 0 0 0,2 0 0 0 0,-1 0 0 0 0,-2 0 0 0 0,-4 0 0 0 0,6 0 0 0 0,1 0 0 0 0,-3 0 0 0 0,2 0 0 0 0,-1 0 0 0 0,-3 0 0 0 0,-2 0 0 0 0,1 0 0 0 0,0 0 0 0 0,-1 0 0 0 0,-2 0 0 0 0,7 0 0 0 0,0 0 0 0 0,0 0 0 0 0,1 0 0 0 0,-1 0 0 0 0,-3 0 0 0 0,-2 0 0 0 0,2 0 0 0 0,-5 0 0 0 0,-2 0 0 0 0,-1 0 0 0 0,-5 0 0 0 0,-1 0 0 0 0,5 0 0 0 0,2 0 0 0 0,1 0 0 0 0,8 0 0 0 0,2 0 0 0 0,-1 0 0 0 0,-1 0 0 0 0,0 0 0 0 0,-1 0 0 0 0,-1 0 0 0 0,-3 0 0 0 0,2 0 0 0 0,0 0 0 0 0,-2 0 0 0 0,0 0 0 0 0,2 0 0 0 0,-1 0 0 0 0,0 0 0 0 0,-1 0 0 0 0,2 0 0 0 0,0 0 0 0 0,-1 0 0 0 0,-2 0 0 0 0,3 0 0 0 0,0 0 0 0 0,-1 0 0 0 0,-5 0 0 0 0,-2 0 0 0 0,2 0 0 0 0,1 0 0 0 0,1 0 0 0 0,0 0 0 0 0,3 0 0 0 0,0 0 0 0 0,-3 0 0 0 0,-4 0 0 0 0,-3 0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7T12:30:36.7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35626 6152 16383 0 0,'-14'0'0'0'0,"-28"0"0"0"0,-21 0 0 0 0,-18 0 0 0 0,-14 0 0 0 0,-10 0 0 0 0,-1 0 0 0 0,7 0 0 0 0,4 0 0 0 0,8 0 0 0 0,8 0 0 0 0,6 0 0 0 0,11 0 0 0 0,3 0 0 0 0,2 0 0 0 0,1 0 0 0 0,6 0 0 0 0,1 0 0 0 0,1 0 0 0 0,-3 0 0 0 0,4 0 0 0 0,7 0 0 0 0,-2 0 0 0 0,-1 0 0 0 0,4 0 0 0 0,-3 0 0 0 0,-2 0 0 0 0,-4 0 0 0 0,2 0 0 0 0,-2 0 0 0 0,-1 0 0 0 0,-2 0 0 0 0,-1 0 0 0 0,6 0 0 0 0,-1 0 0 0 0,0 0 0 0 0,1 0 0 0 0,4 0 0 0 0,6 0 0 0 0,5 0 0 0 0,1 0 0 0 0,2 0 0 0 0,5 0 0 0 0,3 0 0 0 0,5 0 0 0 0,1 0 0 0 0,-4 0 0 0 0,1 0 0 0 0,0 0 0 0 0,-2 0 0 0 0,-8 0 0 0 0,-10 0 0 0 0,-11 0 0 0 0,-15 0 0 0 0,-4 0 0 0 0,-9 0 0 0 0,-4 0 0 0 0,-1 0 0 0 0,0 0 0 0 0,8 0 0 0 0,12 0 0 0 0,13 0 0 0 0,11 0 0 0 0,4 0 0 0 0,4 0 0 0 0,3 0 0 0 0,3 0 0 0 0,-2 0 0 0 0,-1 0 0 0 0,0 0 0 0 0,-6 0 0 0 0,-5 0 0 0 0,0 0 0 0 0,-5 0 0 0 0,-3 0 0 0 0,0 0 0 0 0,3 0 0 0 0,5 0 0 0 0,5 0 0 0 0,1 0 0 0 0,2 0 0 0 0,2 0 0 0 0,5 0 0 0 0,4 0 0 0 0,-4 0 0 0 0,3 0 0 0 0,1 0 0 0 0,-1 0 0 0 0,0 0 0 0 0,-5 0 0 0 0,2 0 0 0 0,16 0 0 0 0,16 0 0 0 0,25 0 0 0 0,25 0 0 0 0,28 0 0 0 0,25 0 0 0 0,15 0 0 0 0,13 0 0 0 0,3 0 0 0 0,-4 0 0 0 0,-7 0 0 0 0,-12 0 0 0 0,-15 0 0 0 0,-10 0 0 0 0,-5 0 0 0 0,-1 0 0 0 0,5 0 0 0 0,2 0 0 0 0,6 0 0 0 0,0 0 0 0 0,2 0 0 0 0,-3 0 0 0 0,0 0 0 0 0,-6 0 0 0 0,-2 0 0 0 0,-1 0 0 0 0,2 0 0 0 0,3 0 0 0 0,7 0 0 0 0,4 0 0 0 0,9 0 0 0 0,8 0 0 0 0,-1 0 0 0 0,-2 0 0 0 0,-7 0 0 0 0,-13 0 0 0 0,-12 0 0 0 0,-15 0 0 0 0,-5 0 0 0 0,-4 0 0 0 0,-6 0 0 0 0,2 0 0 0 0,-3 0 0 0 0,7 0 0 0 0,4 0 0 0 0,-4 0 0 0 0,2 0 0 0 0,0 0 0 0 0,-4 0 0 0 0,-2 0 0 0 0,-4 0 0 0 0,-9 0 0 0 0,-2 0 0 0 0,-5 0 0 0 0,-6 0 0 0 0,-2 0 0 0 0,-4 0 0 0 0,-3 0 0 0 0,-2 0 0 0 0,1 0 0 0 0,0 0 0 0 0,-1 0 0 0 0,-1 0 0 0 0,3 0 0 0 0,-1 0 0 0 0,0 0 0 0 0,-1 0 0 0 0,2 0 0 0 0,0 0 0 0 0,-1 0 0 0 0,-2 0 0 0 0,3 0 0 0 0,0 0 0 0 0,-1 0 0 0 0,-1 0 0 0 0,2 0 0 0 0,4 0 0 0 0,7 0 0 0 0,1 0 0 0 0,-3 0 0 0 0,-3 0 0 0 0,-1 0 0 0 0,-2 0 0 0 0,-3 0 0 0 0,-2 0 0 0 0,2 0 0 0 0,-1 0 0 0 0,0 0 0 0 0,-2 0 0 0 0,2 0 0 0 0,1 0 0 0 0,3 0 0 0 0,7 0 0 0 0,4 0 0 0 0,3 0 0 0 0,1 0 0 0 0,-4 0 0 0 0,-1 0 0 0 0,-5 0 0 0 0,-4 0 0 0 0,-4 0 0 0 0,1 0 0 0 0,2 0 0 0 0,1 0 0 0 0,4 0 0 0 0,1 0 0 0 0,9 0 0 0 0,0 0 0 0 0,-4 0 0 0 0,-2 0 0 0 0,-4 0 0 0 0,-4 0 0 0 0,-4 0 0 0 0,0 0 0 0 0,0 0 0 0 0,-2 0 0 0 0,-1 0 0 0 0,2 0 0 0 0,1 0 0 0 0,-6 0 0 0 0,-5 0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7T12:30:36.7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33696 6787 16383 0 0,'-18'0'0'0'0,"-25"0"0"0"0,-24 0 0 0 0,-29 0 0 0 0,-6 0 0 0 0,3 0 0 0 0,15 0 0 0 0,10 0 0 0 0,15 0 0 0 0,13 0 0 0 0,11 0 0 0 0,4 0 0 0 0,3 0 0 0 0,3 0 0 0 0,3 0 0 0 0,4 0 0 0 0,-2 0 0 0 0,2 0 0 0 0,1 0 0 0 0,3 0 0 0 0,5 0 0 0 0,-1 0 0 0 0,1 0 0 0 0,0 0 0 0 0,-8 0 0 0 0,1 0 0 0 0,-2 0 0 0 0,3 0 0 0 0,3 0 0 0 0,1 0 0 0 0,-2 0 0 0 0,-6 0 0 0 0,-3 0 0 0 0,-3 0 0 0 0,1 0 0 0 0,-4 0 0 0 0,3 0 0 0 0,2 0 0 0 0,5 0 0 0 0,6 0 0 0 0,5 0 0 0 0,3 0 0 0 0,13 0 0 0 0,10 0 0 0 0,8 0 0 0 0,11 0 0 0 0,6 0 0 0 0,7 0 0 0 0,-1 0 0 0 0,1 0 0 0 0,0 0 0 0 0,2 0 0 0 0,-4 0 0 0 0,4 0 0 0 0,1 0 0 0 0,2 0 0 0 0,2 0 0 0 0,11 0 0 0 0,3 0 0 0 0,-2 0 0 0 0,2 0 0 0 0,-9 0 0 0 0,-3 0 0 0 0,-4 0 0 0 0,-5 0 0 0 0,-7 0 0 0 0,-8 0 0 0 0,2 0 0 0 0,-2 0 0 0 0,0 0 0 0 0,1 0 0 0 0,2 0 0 0 0,5 0 0 0 0,7 0 0 0 0,5 0 0 0 0,1 0 0 0 0,5 0 0 0 0,3 0 0 0 0,2 0 0 0 0,4 0 0 0 0,-6 0 0 0 0,0 0 0 0 0,1 0 0 0 0,-4 0 0 0 0,-1 0 0 0 0,-4 0 0 0 0,0 0 0 0 0,-7 0 0 0 0,-4 0 0 0 0,5 0 0 0 0,5 0 0 0 0,0 0 0 0 0,2 0 0 0 0,-2 0 0 0 0,1 0 0 0 0,-2 0 0 0 0,1 0 0 0 0,-2 0 0 0 0,-7 0 0 0 0,-3 0 0 0 0,-6 0 0 0 0,-2 0 0 0 0,4 0 0 0 0,-1 0 0 0 0,4 0 0 0 0,2 0 0 0 0,8 0 0 0 0,-1 0 0 0 0,1 0 0 0 0,0 0 0 0 0,1 0 0 0 0,-4 0 0 0 0,-8 0 0 0 0,-6 0 0 0 0,-3 0 0 0 0,-3 0 0 0 0,-3 0 0 0 0,5 0 0 0 0,1 0 0 0 0,2 0 0 0 0,3 0 0 0 0,-2 0 0 0 0,-3 0 0 0 0,-4 0 0 0 0,5 0 0 0 0,0 0 0 0 0,5 0 0 0 0,0 0 0 0 0,-3 0 0 0 0,-4 0 0 0 0,0 0 0 0 0,-2 0 0 0 0,-2 0 0 0 0,-3 0 0 0 0,3 0 0 0 0,0 0 0 0 0,-2 0 0 0 0,-1 0 0 0 0,3 0 0 0 0,0 0 0 0 0,2 0 0 0 0,5 0 0 0 0,2 0 0 0 0,7 0 0 0 0,-1 0 0 0 0,-3 0 0 0 0,1 0 0 0 0,-1 0 0 0 0,-1 0 0 0 0,1 0 0 0 0,-4 0 0 0 0,-3 0 0 0 0,-4 0 0 0 0,1 0 0 0 0,-2 0 0 0 0,-1 0 0 0 0,-2 0 0 0 0,2 0 0 0 0,1 0 0 0 0,-2 0 0 0 0,0 0 0 0 0,1 0 0 0 0,1 0 0 0 0,-1 0 0 0 0,-1 0 0 0 0,2 0 0 0 0,0 0 0 0 0,-1 0 0 0 0,-1 0 0 0 0,2 0 0 0 0,-4 0 0 0 0,-2 0 0 0 0,-1 0 0 0 0,-1 0 0 0 0,5 0 0 0 0,0 0 0 0 0,1 0 0 0 0,-1 0 0 0 0,2 0 0 0 0,2 0 0 0 0,-2 0 0 0 0,-1 0 0 0 0,2 0 0 0 0,0 0 0 0 0,-4 0 0 0 0,-4 0 0 0 0,0 0 0 0 0,3 0 0 0 0,-2 0 0 0 0,-1 0 0 0 0,-1 0 0 0 0,1 0 0 0 0,-3 0 0 0 0,3 0 0 0 0,1 0 0 0 0,2 0 0 0 0,-1 0 0 0 0,5 0 0 0 0,0 0 0 0 0,-3 0 0 0 0,-7 0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7T12:30:36.7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36039 7475 16383 0 0,'-33'0'0'0'0,"-34"0"0"0"0,-26 0 0 0 0,-25 0 0 0 0,-2 0 0 0 0,8 0 0 0 0,8 0 0 0 0,14 0 0 0 0,12 0 0 0 0,11 0 0 0 0,3 0 0 0 0,8 0 0 0 0,3 0 0 0 0,-1 0 0 0 0,1 0 0 0 0,3 0 0 0 0,6 0 0 0 0,3 0 0 0 0,5 0 0 0 0,4 0 0 0 0,5 0 0 0 0,6 0 0 0 0,0 0 0 0 0,0 0 0 0 0,3 0 0 0 0,1 0 0 0 0,3 0 0 0 0,1 0 0 0 0,2 0 0 0 0,-4 0 0 0 0,1 0 0 0 0,-6 0 0 0 0,-13 0 0 0 0,-9 0 0 0 0,-8 0 0 0 0,-3 0 0 0 0,-4 0 0 0 0,5 0 0 0 0,-1 0 0 0 0,6 0 0 0 0,6 0 0 0 0,8 0 0 0 0,1 0 0 0 0,2 0 0 0 0,3 0 0 0 0,6 0 0 0 0,7 0 0 0 0,1 0 0 0 0,-3 0 0 0 0,-4 0 0 0 0,-5 0 0 0 0,-10 0 0 0 0,-13 0 0 0 0,-10 0 0 0 0,-6 0 0 0 0,-7 0 0 0 0,-3 0 0 0 0,1 0 0 0 0,5 0 0 0 0,3 0 0 0 0,9 0 0 0 0,10 0 0 0 0,6 0 0 0 0,5 0 0 0 0,6 0 0 0 0,4 0 0 0 0,-2 0 0 0 0,5 0 0 0 0,1 0 0 0 0,2 0 0 0 0,-8 0 0 0 0,-7 0 0 0 0,-8 0 0 0 0,-1 0 0 0 0,0 0 0 0 0,-1 0 0 0 0,4 0 0 0 0,5 0 0 0 0,5 0 0 0 0,-1 0 0 0 0,3 0 0 0 0,1 0 0 0 0,2 0 0 0 0,5 0 0 0 0,-1 0 0 0 0,-1 0 0 0 0,0 0 0 0 0,-1 0 0 0 0,-3 0 0 0 0,-1 0 0 0 0,0 0 0 0 0,5 0 0 0 0,3 0 0 0 0,-3 0 0 0 0,-2 0 0 0 0,0 0 0 0 0,0 0 0 0 0,-3 0 0 0 0,-1 0 0 0 0,5 0 0 0 0,6 0 0 0 0,17 0 0 0 0,19 0 0 0 0,22 0 0 0 0,33 0 0 0 0,26 0 0 0 0,18 0 0 0 0,19 0 0 0 0,12 0 0 0 0,10 0 0 0 0,3 0 0 0 0,-2 0 0 0 0,0 0 0 0 0,-13 0 0 0 0,-19 0 0 0 0,-21 0 0 0 0,-21 0 0 0 0,-14 0 0 0 0,-12 0 0 0 0,-6 0 0 0 0,-3 0 0 0 0,7 0 0 0 0,9 0 0 0 0,11 0 0 0 0,7 0 0 0 0,8 0 0 0 0,7 0 0 0 0,4 0 0 0 0,-1 0 0 0 0,-6 0 0 0 0,-9 0 0 0 0,-12 0 0 0 0,-8 0 0 0 0,-8 0 0 0 0,-3 0 0 0 0,3 0 0 0 0,0 0 0 0 0,3 0 0 0 0,10 0 0 0 0,7 0 0 0 0,9 0 0 0 0,-4 0 0 0 0,3 0 0 0 0,-3 0 0 0 0,-5 0 0 0 0,-1 0 0 0 0,-4 0 0 0 0,-6 0 0 0 0,0 0 0 0 0,-5 0 0 0 0,2 0 0 0 0,4 0 0 0 0,-3 0 0 0 0,3 0 0 0 0,4 0 0 0 0,-3 0 0 0 0,-3 0 0 0 0,2 0 0 0 0,-8 0 0 0 0,-6 0 0 0 0,-2 0 0 0 0,-3 0 0 0 0,-2 0 0 0 0,-3 0 0 0 0,3 0 0 0 0,-4 0 0 0 0,-3 0 0 0 0,0 0 0 0 0,-3 0 0 0 0,-6 0 0 0 0,-4 0 0 0 0,0 0 0 0 0,-1 0 0 0 0,-1 0 0 0 0,-2 0 0 0 0,2 0 0 0 0,0 0 0 0 0,0 0 0 0 0,-2 0 0 0 0,3 0 0 0 0,0 0 0 0 0,-1 0 0 0 0,-2 0 0 0 0,3 0 0 0 0,0 0 0 0 0,-1 0 0 0 0,-1 0 0 0 0,2 0 0 0 0,0 0 0 0 0,-1 0 0 0 0,-1 0 0 0 0,2 0 0 0 0,0 0 0 0 0,-1 0 0 0 0,-2 0 0 0 0,3 0 0 0 0,0 0 0 0 0,-1 0 0 0 0,-1 0 0 0 0,2 0 0 0 0,0 0 0 0 0,-1 0 0 0 0,-5 0 0 0 0,-3 0 0 0 0,-4 0 0 0 0,2 0 0 0 0,2 0 0 0 0,2 0 0 0 0,-3 0 0 0 0,-4 0 0 0 0,-2 0 0 0 0,-2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6T13:13:36.21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13494 8859 16383 0 0,'3'0'0'0'0,"21"-3"0"0"0,17-5 0 0 0,7 0 0 0 0,3-3 0 0 0,-1 1 0 0 0,4 2 0 0 0,-3 2 0 0 0,-8 2 0 0 0,-4 3 0 0 0,-6 0 0 0 0,-4 1 0 0 0,-5 0 0 0 0,1-6 0 0 0,6-6 0 0 0,14-3 0 0 0,16 0 0 0 0,7-1 0 0 0,6 3 0 0 0,-3 3 0 0 0,-4 4 0 0 0,-7 2 0 0 0,-3 3 0 0 0,-9 1 0 0 0,-8 0 0 0 0,-9 1 0 0 0,-2-1 0 0 0,-3 1 0 0 0,-2-1 0 0 0,-3 1 0 0 0,2-1 0 0 0,4 0 0 0 0,11 3 0 0 0,5 5 0 0 0,9 0 0 0 0,8 3 0 0 0,1-1 0 0 0,-3 5 0 0 0,-5 0 0 0 0,-2-4 0 0 0,-6-2 0 0 0,-7-3 0 0 0,-7-3 0 0 0,-2-2 0 0 0,-3-1 0 0 0,-2-1 0 0 0,-3 1 0 0 0,-3 3 0 0 0,3 4 0 0 0,6 4 0 0 0,12 8 0 0 0,8-1 0 0 0,7 1 0 0 0,4 0 0 0 0,-5-3 0 0 0,-1-1 0 0 0,-3-3 0 0 0,-7-3 0 0 0,-3-4 0 0 0,-6 4 0 0 0,-4 1 0 0 0,-5-1 0 0 0,1-3 0 0 0,-1-2 0 0 0,-1-2 0 0 0,-1 3 0 0 0,6 3 0 0 0,14 3 0 0 0,14 7 0 0 0,6 4 0 0 0,4 1 0 0 0,-4-3 0 0 0,-1-2 0 0 0,-6 3 0 0 0,-1 1 0 0 0,-7-3 0 0 0,-9-5 0 0 0,-3-5 0 0 0,-5-1 0 0 0,-3-1 0 0 0,-5-2 0 0 0,-4 1 0 0 0,0 7 0 0 0,4 0 0 0 0,2 2 0 0 0,7 5 0 0 0,10 6 0 0 0,3 1 0 0 0,0 0 0 0 0,2-2 0 0 0,1-4 0 0 0,1 0 0 0 0,-7 0 0 0 0,-7-1 0 0 0,-6-2 0 0 0,-1-3 0 0 0,-2-2 0 0 0,-2-5 0 0 0,-5 4 0 0 0,-2 3 0 0 0,3 2 0 0 0,1-2 0 0 0,4 0 0 0 0,8 7 0 0 0,5 7 0 0 0,6 8 0 0 0,3 2 0 0 0,3-7 0 0 0,-3-5 0 0 0,-7 0 0 0 0,-3-2 0 0 0,-4-5 0 0 0,-4-6 0 0 0,-8-2 0 0 0,-2-3 0 0 0,1-3 0 0 0,-3 1 0 0 0,0-1 0 0 0,-3 5 0 0 0,3 4 0 0 0,9 3 0 0 0,6 1 0 0 0,5 5 0 0 0,3 1 0 0 0,4 0 0 0 0,2-1 0 0 0,-3-5 0 0 0,-3 1 0 0 0,-4 1 0 0 0,-5-1 0 0 0,-4 1 0 0 0,-7 2 0 0 0,1-2 0 0 0,-1-5 0 0 0,1-1 0 0 0,-1-4 0 0 0,7 0 0 0 0,19 1 0 0 0,18 8 0 0 0,15 8 0 0 0,8 6 0 0 0,2-3 0 0 0,-8-1 0 0 0,-6-1 0 0 0,-10 0 0 0 0,-13-4 0 0 0,-7-7 0 0 0,-13-2 0 0 0,-7-5 0 0 0,-5-4 0 0 0,-2-3 0 0 0,3 1 0 0 0,7 3 0 0 0,13 7 0 0 0,16 7 0 0 0,12 3 0 0 0,7-2 0 0 0,-2 1 0 0 0,-10 0 0 0 0,-7-4 0 0 0,-8-5 0 0 0,-10-6 0 0 0,-4-4 0 0 0,-6-3 0 0 0,-3-1 0 0 0,-3-2 0 0 0,5 0 0 0 0,1 3 0 0 0,12 2 0 0 0,13 3 0 0 0,11 0 0 0 0,0-1 0 0 0,0-1 0 0 0,-8-2 0 0 0,-6-1 0 0 0,-6-1 0 0 0,-7-1 0 0 0,-6 0 0 0 0,-5 0 0 0 0,-1-1 0 0 0,3-2 0 0 0,6-5 0 0 0,7-4 0 0 0,7-7 0 0 0,8 0 0 0 0,1 4 0 0 0,-5 3 0 0 0,-2 5 0 0 0,-7 3 0 0 0,-6 2 0 0 0,-3 2 0 0 0,-5 0 0 0 0,-3 1 0 0 0,-3-4 0 0 0,1-4 0 0 0,3-4 0 0 0,7-7 0 0 0,5-4 0 0 0,5-1 0 0 0,-2 3 0 0 0,-1 5 0 0 0,-1 5 0 0 0,-3 1 0 0 0,-6 2 0 0 0,-4 2 0 0 0,-1 2 0 0 0,-4-5 0 0 0,-2-2 0 0 0,-2 2 0 0 0,-1 2 0 0 0,-2-2 0 0 0,2 1 0 0 0,1-2 0 0 0,5-2 0 0 0,12 0 0 0 0,12 2 0 0 0,12 3 0 0 0,3 2 0 0 0,0 2 0 0 0,-3 1 0 0 0,-9 1 0 0 0,-6 1 0 0 0,-7-1 0 0 0,-7 1 0 0 0,-8-1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6T13:13:36.21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15195 8493 16383 0 0,'10'3'0'0'0,"10"2"0"0"0,8 6 0 0 0,6 7 0 0 0,10 5 0 0 0,5 5 0 0 0,0 1 0 0 0,2-2 0 0 0,2-4 0 0 0,-5-4 0 0 0,0 2 0 0 0,-5 1 0 0 0,-7-4 0 0 0,-6-4 0 0 0,-1-6 0 0 0,-3-3 0 0 0,-5 1 0 0 0,-4 2 0 0 0,10 7 0 0 0,12 3 0 0 0,10 0 0 0 0,10-1 0 0 0,5 1 0 0 0,-2 3 0 0 0,-2-1 0 0 0,-4-1 0 0 0,-8-1 0 0 0,-6-3 0 0 0,-7-1 0 0 0,-6-2 0 0 0,-4-4 0 0 0,0-3 0 0 0,-1-3 0 0 0,-2 6 0 0 0,0 0 0 0 0,5 4 0 0 0,5 2 0 0 0,4 2 0 0 0,-2 5 0 0 0,1 2 0 0 0,1 1 0 0 0,-2-1 0 0 0,-5-4 0 0 0,-2-5 0 0 0,-1-5 0 0 0,0-5 0 0 0,-5 5 0 0 0,-3 3 0 0 0,5 4 0 0 0,6 1 0 0 0,1 6 0 0 0,6 1 0 0 0,3 0 0 0 0,4-3 0 0 0,-1-3 0 0 0,2 2 0 0 0,-3 2 0 0 0,-5-4 0 0 0,-6-4 0 0 0,-8-2 0 0 0,0-2 0 0 0,-5 0 0 0 0,-2-2 0 0 0,1-2 0 0 0,-4 5 0 0 0,1 0 0 0 0,3 2 0 0 0,4 1 0 0 0,1 3 0 0 0,0-3 0 0 0,3 4 0 0 0,-2 2 0 0 0,-1 0 0 0 0,-2 1 0 0 0,0 3 0 0 0,3 1 0 0 0,4-1 0 0 0,-2 0 0 0 0,5 1 0 0 0,1 1 0 0 0,-2-2 0 0 0,-2-1 0 0 0,-5 2 0 0 0,-7 0 0 0 0,1-4 0 0 0,-1-2 0 0 0,-1-5 0 0 0,-2-1 0 0 0,0-3 0 0 0,2 4 0 0 0,-1 2 0 0 0,3 2 0 0 0,0 2 0 0 0,-3 3 0 0 0,0-2 0 0 0,-3-1 0 0 0,2-4 0 0 0,1-1 0 0 0,6-1 0 0 0,-1 5 0 0 0,1 2 0 0 0,0 1 0 0 0,-3 0 0 0 0,-1-4 0 0 0,-2 2 0 0 0,3-3 0 0 0,2 0 0 0 0,2-1 0 0 0,-3 1 0 0 0,0 4 0 0 0,4 2 0 0 0,1 0 0 0 0,0-1 0 0 0,1-3 0 0 0,3 1 0 0 0,0 1 0 0 0,-1-4 0 0 0,-4-1 0 0 0,-2-3 0 0 0,-5-1 0 0 0,3 5 0 0 0,2 2 0 0 0,0 1 0 0 0,2-2 0 0 0,3-1 0 0 0,-2 2 0 0 0,-1 0 0 0 0,-5-2 0 0 0,0-3 0 0 0,-1 0 0 0 0,5 0 0 0 0,2 4 0 0 0,1 0 0 0 0,0 0 0 0 0,-4-1 0 0 0,2 2 0 0 0,-3 3 0 0 0,0-2 0 0 0,-4-1 0 0 0,-1-4 0 0 0,-2-1 0 0 0,1-3 0 0 0,5 0 0 0 0,2-2 0 0 0,3 8 0 0 0,7 7 0 0 0,5 6 0 0 0,7 2 0 0 0,-3-2 0 0 0,-4-5 0 0 0,-6-5 0 0 0,-2-5 0 0 0,-7 2 0 0 0,0-3 0 0 0,2-3 0 0 0,-4 0 0 0 0,2 1 0 0 0,9 2 0 0 0,5 5 0 0 0,8-1 0 0 0,4 1 0 0 0,7-1 0 0 0,-2 1 0 0 0,2 3 0 0 0,-6-2 0 0 0,-7-4 0 0 0,-2-5 0 0 0,-5-4 0 0 0,-5-4 0 0 0,-2 1 0 0 0,0 1 0 0 0,3-2 0 0 0,8-1 0 0 0,6 0 0 0 0,7-1 0 0 0,-1-1 0 0 0,1 0 0 0 0,-4 0 0 0 0,-7 0 0 0 0,-6 0 0 0 0,-1-1 0 0 0,-3 1 0 0 0,-3 0 0 0 0,-2 0 0 0 0,-8 0 0 0 0,-13 0 0 0 0,-16 0 0 0 0,-13-3 0 0 0,-12-8 0 0 0,-4-5 0 0 0,-6-4 0 0 0,-1-1 0 0 0,2-4 0 0 0,3-1 0 0 0,-2 4 0 0 0,2 6 0 0 0,5 2 0 0 0,3 3 0 0 0,1 1 0 0 0,-3-5 0 0 0,2 0 0 0 0,4 0 0 0 0,5 2 0 0 0,0 0 0 0 0,3 2 0 0 0,1-1 0 0 0,-4 3 0 0 0,-1-5 0 0 0,1 1 0 0 0,-4-1 0 0 0,1-2 0 0 0,-2-1 0 0 0,-4-4 0 0 0,3-2 0 0 0,2-1 0 0 0,0 1 0 0 0,2 4 0 0 0,3-1 0 0 0,3 0 0 0 0,-1-1 0 0 0,4 0 0 0 0,2-2 0 0 0,2-2 0 0 0,0 5 0 0 0,-3 1 0 0 0,-2 1 0 0 0,0 4 0 0 0,-6-3 0 0 0,2-1 0 0 0,-1-2 0 0 0,1 0 0 0 0,-2-3 0 0 0,-2-1 0 0 0,1-1 0 0 0,-2 5 0 0 0,-1 3 0 0 0,1-3 0 0 0,-4-2 0 0 0,1 1 0 0 0,4-1 0 0 0,-1 5 0 0 0,3-3 0 0 0,2 3 0 0 0,4 1 0 0 0,-3 3 0 0 0,1 4 0 0 0,2 3 0 0 0,0 3 0 0 0,-1-1 0 0 0,-1-4 0 0 0,1-7 0 0 0,1-4 0 0 0,-2-2 0 0 0,0-1 0 0 0,4-3 0 0 0,2-1 0 0 0,2 4 0 0 0,-4 3 0 0 0,-1 0 0 0 0,0-2 0 0 0,0 2 0 0 0,-3 1 0 0 0,0 1 0 0 0,1-1 0 0 0,1 3 0 0 0,-3-3 0 0 0,1 2 0 0 0,1 1 0 0 0,1-2 0 0 0,-3 0 0 0 0,1-4 0 0 0,-2-5 0 0 0,-4-2 0 0 0,-2 5 0 0 0,0-5 0 0 0,0 0 0 0 0,1 1 0 0 0,1-1 0 0 0,-2 0 0 0 0,2 2 0 0 0,2 3 0 0 0,3 4 0 0 0,0 6 0 0 0,0 5 0 0 0,2 4 0 0 0,5-5 0 0 0,2 1 0 0 0,-2-3 0 0 0,-2 1 0 0 0,3-1 0 0 0,1-3 0 0 0,1-4 0 0 0,-8 0 0 0 0,-6-1 0 0 0,-4 1 0 0 0,0 3 0 0 0,-1 4 0 0 0,-1 0 0 0 0,2-4 0 0 0,1-3 0 0 0,-1-2 0 0 0,5-1 0 0 0,4 4 0 0 0,4 4 0 0 0,1-2 0 0 0,-2 1 0 0 0,0 4 0 0 0,-1 2 0 0 0,4 1 0 0 0,3 0 0 0 0,-4-1 0 0 0,-1-3 0 0 0,-1 1 0 0 0,-6-5 0 0 0,-5-4 0 0 0,0 0 0 0 0,-1-2 0 0 0,-2-3 0 0 0,-4 2 0 0 0,1 5 0 0 0,4 5 0 0 0,4 2 0 0 0,2 2 0 0 0,1 3 0 0 0,3-2 0 0 0,3-2 0 0 0,-3 0 0 0 0,1-5 0 0 0,-3-3 0 0 0,-3-3 0 0 0,-4 0 0 0 0,-5 2 0 0 0,-3 5 0 0 0,3-2 0 0 0,0-2 0 0 0,5 2 0 0 0,4 3 0 0 0,4 4 0 0 0,0 4 0 0 0,1-2 0 0 0,1 1 0 0 0,2 1 0 0 0,4-2 0 0 0,-1-6 0 0 0,-1-5 0 0 0,0 0 0 0 0,0 0 0 0 0,-3 4 0 0 0,-5 2 0 0 0,3 1 0 0 0,2 2 0 0 0,-1-4 0 0 0,-1 0 0 0 0,-2-2 0 0 0,-3 2 0 0 0,0 3 0 0 0,6-1 0 0 0,2 3 0 0 0,-4-3 0 0 0,-4 2 0 0 0,-1-5 0 0 0,-1 0 0 0 0,1 2 0 0 0,-1 0 0 0 0,-1 1 0 0 0,2 3 0 0 0,2 2 0 0 0,3 3 0 0 0,0 0 0 0 0,0 2 0 0 0,2 0 0 0 0,1 1 0 0 0,-2-1 0 0 0,1 1 0 0 0,0-4 0 0 0,1-1 0 0 0,-2 0 0 0 0,-3-3 0 0 0,-1 0 0 0 0,-1 1 0 0 0,0-4 0 0 0,3-2 0 0 0,2 2 0 0 0,-1 3 0 0 0,0 2 0 0 0,2 2 0 0 0,1 2 0 0 0,-2 0 0 0 0,0 2 0 0 0,1-1 0 0 0,2 1 0 0 0,-3-1 0 0 0,3 7 0 0 0,2 2 0 0 0,5 3 0 0 0,1-1 0 0 0,0-2 0 0 0,2 1 0 0 0,3 1 0 0 0,4 7 0 0 0,1 2 0 0 0,6 2 0 0 0,6 0 0 0 0,4 3 0 0 0,7 1 0 0 0,4-1 0 0 0,1-1 0 0 0,0-5 0 0 0,2-6 0 0 0,0-5 0 0 0,-1-3 0 0 0,-1-4 0 0 0,2-1 0 0 0,2 0 0 0 0,8-2 0 0 0,6-2 0 0 0,7-4 0 0 0,-2-2 0 0 0,-5 2 0 0 0,-4 2 0 0 0,-5 2 0 0 0,-4 2 0 0 0,-4 1 0 0 0,0 1 0 0 0,2 0 0 0 0,1 0 0 0 0,1 1 0 0 0,0-1 0 0 0,-2 0 0 0 0,4 1 0 0 0,0-1 0 0 0,-1 0 0 0 0,-3 0 0 0 0,0 0 0 0 0,0 0 0 0 0,-2 0 0 0 0,-6 3 0 0 0,-2 1 0 0 0,6 4 0 0 0,6 6 0 0 0,4 5 0 0 0,3-1 0 0 0,6-1 0 0 0,-1 1 0 0 0,-5-3 0 0 0,-8 2 0 0 0,-5-1 0 0 0,-1-4 0 0 0,0 0 0 0 0,0-3 0 0 0,-2-2 0 0 0,4-3 0 0 0,3 2 0 0 0,8 3 0 0 0,1 6 0 0 0,7 4 0 0 0,4 3 0 0 0,3-4 0 0 0,-4-3 0 0 0,-5-6 0 0 0,-8-3 0 0 0,-2-4 0 0 0,-3-1 0 0 0,-3-1 0 0 0,-2-1 0 0 0,1 0 0 0 0,0 0 0 0 0,-4 4 0 0 0,-2 1 0 0 0,-1 0 0 0 0,-4-1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6T13:13:36.21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23804 11541 16383 0 0,'7'0'0'0'0,"5"0"0"0"0,7 0 0 0 0,8 0 0 0 0,2 0 0 0 0,-1 0 0 0 0,-2 0 0 0 0,2 0 0 0 0,-1 0 0 0 0,-1 0 0 0 0,-3 0 0 0 0,2 0 0 0 0,4-3 0 0 0,6-1 0 0 0,4-1 0 0 0,5 2 0 0 0,2 1 0 0 0,-3 0 0 0 0,-3 1 0 0 0,-5 1 0 0 0,-5 0 0 0 0,-4 0 0 0 0,0 0 0 0 0,-1-3 0 0 0,-2-8 0 0 0,6-5 0 0 0,7-3 0 0 0,8-2 0 0 0,3 2 0 0 0,3 6 0 0 0,0 3 0 0 0,-2 5 0 0 0,-6 3 0 0 0,-6 1 0 0 0,-7 1 0 0 0,-1 1 0 0 0,-2 0 0 0 0,-3 0 0 0 0,-1-1 0 0 0,5 1 0 0 0,5-8 0 0 0,7-1 0 0 0,0-1 0 0 0,-4 3 0 0 0,0 1 0 0 0,-4 2 0 0 0,-3 1 0 0 0,-3 1 0 0 0,0 1 0 0 0,0 1 0 0 0,-1-1 0 0 0,5 0 0 0 0,4 1 0 0 0,0-1 0 0 0,1 0 0 0 0,-2 0 0 0 0,-3 0 0 0 0,-3 0 0 0 0,-10 0 0 0 0,-7 7 0 0 0,-18 2 0 0 0,-25-1 0 0 0,-26-1 0 0 0,-19-2 0 0 0,-17-2 0 0 0,-4-2 0 0 0,1 0 0 0 0,10-1 0 0 0,12-1 0 0 0,11 1 0 0 0,14 0 0 0 0,9-1 0 0 0,9 1 0 0 0,6 0 0 0 0,5 0 0 0 0,0 0 0 0 0,0 3 0 0 0,2 5 0 0 0,-7 1 0 0 0,-5-2 0 0 0,-6 2 0 0 0,0 0 0 0 0,3-3 0 0 0,4 5 0 0 0,2 1 0 0 0,1-2 0 0 0,4-3 0 0 0,2-2 0 0 0,-2 1 0 0 0,1-1 0 0 0,0 3 0 0 0,2-1 0 0 0,-3 0 0 0 0,0 0 0 0 0,1 0 0 0 0,4 6 0 0 0,3 3 0 0 0,-3 2 0 0 0,-1 2 0 0 0,0 4 0 0 0,0 1 0 0 0,-4-3 0 0 0,1-6 0 0 0,-1-6 0 0 0,2-4 0 0 0,-2 0 0 0 0,0-1 0 0 0,4 2 0 0 0,2 0 0 0 0,5 5 0 0 0,1 1 0 0 0,-4-2 0 0 0,1 0 0 0 0,0-1 0 0 0,0 0 0 0 0,-2 0 0 0 0,-3-4 0 0 0,1 2 0 0 0,1-1 0 0 0,0 6 0 0 0,1-1 0 0 0,-4-1 0 0 0,2 0 0 0 0,1-2 0 0 0,0-2 0 0 0,4 1 0 0 0,1 0 0 0 0,-4-3 0 0 0,1 2 0 0 0,1-1 0 0 0,-1 6 0 0 0,-1 1 0 0 0,-4 1 0 0 0,-1-2 0 0 0,0-2 0 0 0,0-1 0 0 0,-2 0 0 0 0,-1-3 0 0 0,2-3 0 0 0,1 0 0 0 0,-3-2 0 0 0,4 2 0 0 0,6 8 0 0 0,1 2 0 0 0,1-2 0 0 0,-1 1 0 0 0,-4-2 0 0 0,-3 2 0 0 0,0-3 0 0 0,3 2 0 0 0,2-2 0 0 0,-4-2 0 0 0,0-3 0 0 0,-1-1 0 0 0,7-2 0 0 0,9-4 0 0 0,13-1 0 0 0,8-4 0 0 0,5-4 0 0 0,2-6 0 0 0,7-3 0 0 0,0-2 0 0 0,0 0 0 0 0,6-3 0 0 0,0 3 0 0 0,4 3 0 0 0,-1 0 0 0 0,-1 1 0 0 0,4-3 0 0 0,1-1 0 0 0,0 4 0 0 0,-7 1 0 0 0,-3 4 0 0 0,-3 1 0 0 0,3 2 0 0 0,2 4 0 0 0,6-4 0 0 0,0 0 0 0 0,-5 2 0 0 0,0-1 0 0 0,-4 1 0 0 0,-4 2 0 0 0,-2 0 0 0 0,0 0 0 0 0,0-2 0 0 0,-2 1 0 0 0,6 2 0 0 0,1 1 0 0 0,-1-4 0 0 0,-3-5 0 0 0,2 1 0 0 0,-2 2 0 0 0,-1 0 0 0 0,5 1 0 0 0,1 0 0 0 0,-2 1 0 0 0,-3 2 0 0 0,2 3 0 0 0,-2 1 0 0 0,-1 2 0 0 0,-2 1 0 0 0,2 0 0 0 0,0-6 0 0 0,-1-6 0 0 0,9-4 0 0 0,15-2 0 0 0,16-5 0 0 0,10 1 0 0 0,0 5 0 0 0,-3 5 0 0 0,-8 4 0 0 0,-10 4 0 0 0,-8 3 0 0 0,-8 1 0 0 0,-8 1 0 0 0,-4 0 0 0 0,-1 0 0 0 0,-1 0 0 0 0,-4-4 0 0 0,-5-5 0 0 0,-16-3 0 0 0,-16-8 0 0 0,-20-6 0 0 0,-22-10 0 0 0,-18-4 0 0 0,-8 0 0 0 0,-1 0 0 0 0,6 4 0 0 0,6 4 0 0 0,9 5 0 0 0,10 6 0 0 0,10 0 0 0 0,10 3 0 0 0,8 5 0 0 0,2 4 0 0 0,3 4 0 0 0,1 2 0 0 0,-6 2 0 0 0,-4-3 0 0 0,-7-3 0 0 0,-3-2 0 0 0,2 1 0 0 0,-2 2 0 0 0,0 1 0 0 0,-4 2 0 0 0,4 1 0 0 0,4 1 0 0 0,4 0 0 0 0,3 0 0 0 0,4 0 0 0 0,3 1 0 0 0,-1-1 0 0 0,1 0 0 0 0,0 0 0 0 0,2 0 0 0 0,8 0 0 0 0,9-3 0 0 0,15-8 0 0 0,10-5 0 0 0,8-1 0 0 0,9 4 0 0 0,2 3 0 0 0,-3 4 0 0 0,-1 3 0 0 0,-3 1 0 0 0,-3 2 0 0 0,-4 1 0 0 0,1-1 0 0 0,-1-2 0 0 0,2-5 0 0 0,6-8 0 0 0,5-1 0 0 0,2 2 0 0 0,-3 3 0 0 0,-4 4 0 0 0,-4 3 0 0 0,-1 2 0 0 0,-1 1 0 0 0,-3 2 0 0 0,6-1 0 0 0,6 1 0 0 0,8 0 0 0 0,9-1 0 0 0,3 0 0 0 0,-5 1 0 0 0,-2-1 0 0 0,-5 0 0 0 0,-7 0 0 0 0,-4 0 0 0 0,-3 0 0 0 0,-4 0 0 0 0,-3 0 0 0 0,1 0 0 0 0,0 0 0 0 0,-1 0 0 0 0,6 0 0 0 0,8 0 0 0 0,3 0 0 0 0,3 0 0 0 0,3 0 0 0 0,-2 0 0 0 0,-6 0 0 0 0,-6 0 0 0 0,-2 0 0 0 0,-2 0 0 0 0,-3 0 0 0 0,-3 0 0 0 0,3 0 0 0 0,-1 0 0 0 0,2 0 0 0 0,8 0 0 0 0,0 0 0 0 0,-2 0 0 0 0,1 0 0 0 0,-3 0 0 0 0,-9 0 0 0 0,-15 0 0 0 0,-16 0 0 0 0,-35 0 0 0 0,-23 0 0 0 0,-4 0 0 0 0,-3 0 0 0 0,2 0 0 0 0,3 0 0 0 0,7 0 0 0 0,1 0 0 0 0,8 0 0 0 0,6 0 0 0 0,8 0 0 0 0,8 0 0 0 0,5 0 0 0 0,2 0 0 0 0,1 0 0 0 0,1 0 0 0 0,2 0 0 0 0,-3 0 0 0 0,0 0 0 0 0,0 0 0 0 0,-5-4 0 0 0,-1 0 0 0 0,-3-4 0 0 0,-4 1 0 0 0,-4 0 0 0 0,-1 2 0 0 0,3 2 0 0 0,5 1 0 0 0,6 1 0 0 0,-1 1 0 0 0,3 0 0 0 0,2 1 0 0 0,1-1 0 0 0,-1 0 0 0 0,0 0 0 0 0,-3 1 0 0 0,-3-5 0 0 0,0 0 0 0 0,1 0 0 0 0,4 0 0 0 0,-2 2 0 0 0,1 0 0 0 0,1 2 0 0 0,2-1 0 0 0,-1 1 0 0 0,-1 0 0 0 0,1 1 0 0 0,1-1 0 0 0,-2 0 0 0 0,0 0 0 0 0,1 0 0 0 0,1 0 0 0 0,-2 3 0 0 0,0 2 0 0 0,0 2 0 0 0,2 1 0 0 0,-2-1 0 0 0,4 1 0 0 0,1 0 0 0 0,1-2 0 0 0,1-2 0 0 0,3 5 0 0 0,-3 1 0 0 0,-1-1 0 0 0,-1-2 0 0 0,4 1 0 0 0,0-1 0 0 0,-4-2 0 0 0,3 2 0 0 0,0 0 0 0 0,-1-2 0 0 0,4 2 0 0 0,0 0 0 0 0,3 5 0 0 0,-4 0 0 0 0,-2-1 0 0 0,1 1 0 0 0,1-3 0 0 0,-1-1 0 0 0,-4-4 0 0 0,1 2 0 0 0,1 0 0 0 0,0 2 0 0 0,-1-1 0 0 0,-3 6 0 0 0,-1 4 0 0 0,0-2 0 0 0,3 1 0 0 0,3-3 0 0 0,-3-3 0 0 0,-2-1 0 0 0,1-1 0 0 0,-1 4 0 0 0,-2 4 0 0 0,-1-1 0 0 0,1-3 0 0 0,1-4 0 0 0,-3 1 0 0 0,1-2 0 0 0,1-2 0 0 0,1-2 0 0 0,-2-1 0 0 0,-1 2 0 0 0,2 1 0 0 0,1 5 0 0 0,-2 2 0 0 0,-3-1 0 0 0,-1-3 0 0 0,-5 0 0 0 0,0 0 0 0 0,3-2 0 0 0,-1-3 0 0 0,3 0 0 0 0,2-2 0 0 0,3-1 0 0 0,-2 0 0 0 0,1-1 0 0 0,5 4 0 0 0,2 1 0 0 0,1 4 0 0 0,-4-1 0 0 0,-1 6 0 0 0,0 1 0 0 0,0-2 0 0 0,-2 0 0 0 0,-1-2 0 0 0,0-3 0 0 0,2-2 0 0 0,4 1 0 0 0,0-1 0 0 0,1 3 0 0 0,2 0 0 0 0,0-2 0 0 0,-1 5 0 0 0,-3 0 0 0 0,-3-1 0 0 0,0-3 0 0 0,0-2 0 0 0,-2-2 0 0 0,0-2 0 0 0,0 0 0 0 0,2-2 0 0 0,-2 1 0 0 0,3-1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7T12:30:36.7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26084 4009 16383 0 0,'-40'0'0'0'0,"-62"0"0"0"0,-69 0 0 0 0,-49 0 0 0 0,-47 0 0 0 0,-40 0 0 0 0,-46 0 0 0 0,-33 0 0 0 0,-47 0 0 0 0,-23 0 0 0 0,-16 0 0 0 0,-8 0 0 0 0,10 0 0 0 0,19 0 0 0 0,24 0 0 0 0,21 0 0 0 0,21 0 0 0 0,31 0 0 0 0,29 0 0 0 0,31 0 0 0 0,45 0 0 0 0,35 0 0 0 0,34 0 0 0 0,38 0 0 0 0,36 0 0 0 0,31 0 0 0 0,26 0 0 0 0,16 0 0 0 0,8 0 0 0 0,18 0 0 0 0,37 0 0 0 0,93 0 0 0 0,76 0 0 0 0,72 0 0 0 0,50 0 0 0 0,41 0 0 0 0,32 0 0 0 0,27 0 0 0 0,34 0 0 0 0,13 0 0 0 0,9 0 0 0 0,-4 0 0 0 0,-7 0 0 0 0,-25 0 0 0 0,-13 0 0 0 0,-6 0 0 0 0,-4 0 0 0 0,-14 0 0 0 0,-2 0 0 0 0,-14 0 0 0 0,-18 0 0 0 0,-1 0 0 0 0,-24 0 0 0 0,-14 0 0 0 0,-23 0 0 0 0,-12 0 0 0 0,-20 0 0 0 0,-23 0 0 0 0,-18 0 0 0 0,-20 0 0 0 0,-12 0 0 0 0,-8 0 0 0 0,-4 0 0 0 0,-13 0 0 0 0,-13 0 0 0 0,-6 0 0 0 0,-5 0 0 0 0,3 0 0 0 0,-5 0 0 0 0,-6 0 0 0 0,-8 0 0 0 0,-10 0 0 0 0,-5 0 0 0 0,-4 0 0 0 0,-5 0 0 0 0,5 0 0 0 0,1 0 0 0 0,1 0 0 0 0,-4 0 0 0 0,-5 0 0 0 0,-13 0 0 0 0,-5 0 0 0 0,-7 0 0 0 0,-16 0 0 0 0,-11 0 0 0 0,-10 0 0 0 0,-8 0 0 0 0,-9 0 0 0 0,-6 0 0 0 0,0 0 0 0 0,0 0 0 0 0,8 0 0 0 0,11 0 0 0 0,23 0 0 0 0,22 0 0 0 0,17 0 0 0 0,13 0 0 0 0,12 0 0 0 0,-7 0 0 0 0,-5 0 0 0 0,-12 0 0 0 0,-18 0 0 0 0,-13 0 0 0 0,-12 0 0 0 0,-11 0 0 0 0,-10 0 0 0 0,-6 0 0 0 0,-1 0 0 0 0,-5 0 0 0 0,-3 0 0 0 0,-4 0 0 0 0,2 0 0 0 0,-1 0 0 0 0,-1 0 0 0 0,-1 0 0 0 0,2 0 0 0 0,1 0 0 0 0,-1 0 0 0 0,-6 0 0 0 0,6 0 0 0 0,1 0 0 0 0,4 0 0 0 0,7 0 0 0 0,1 0 0 0 0,-3 0 0 0 0,0 0 0 0 0,-3 0 0 0 0,-4 0 0 0 0,-2 0 0 0 0,0 0 0 0 0,4 0 0 0 0,7 0 0 0 0,0 0 0 0 0,-2 0 0 0 0,-4 0 0 0 0,3 0 0 0 0,0 0 0 0 0,-3 0 0 0 0,0 0 0 0 0,-1 0 0 0 0,-3 0 0 0 0,-2 0 0 0 0,-7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7T12:30:36.7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38126 4757 16383 0 0,'4'0'0'0'0,"12"0"0"0"0,7 0 0 0 0,4 0 0 0 0,4 0 0 0 0,0 0 0 0 0,0 0 0 0 0,-3 0 0 0 0,2 0 0 0 0,-1 0 0 0 0,-2 0 0 0 0,-1 0 0 0 0,2 0 0 0 0,0 0 0 0 0,-1 0 0 0 0,-2 0 0 0 0,3 0 0 0 0,0 0 0 0 0,-5-3 0 0 0,-6-6 0 0 0,-6-8 0 0 0,-5-5 0 0 0,-7-6 0 0 0,-11-9 0 0 0,-11-14 0 0 0,-12-16 0 0 0,-4-4 0 0 0,-3-5 0 0 0,-5-4 0 0 0,-2 4 0 0 0,7 11 0 0 0,3 6 0 0 0,5 9 0 0 0,7 13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7T12:30:36.7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34288 4009 16383 0 0,'4'0'0'0'0,"4"0"0"0"0,9 0 0 0 0,5 0 0 0 0,3 0 0 0 0,0 0 0 0 0,3 0 0 0 0,-2 0 0 0 0,-6 0 0 0 0,-3 0 0 0 0,-1 0 0 0 0,1 0 0 0 0,5 0 0 0 0,-1 0 0 0 0,-1 0 0 0 0,0 0 0 0 0,0 0 0 0 0,5 0 0 0 0,1 0 0 0 0,0 0 0 0 0,-1 0 0 0 0,3 0 0 0 0,1 0 0 0 0,-2 0 0 0 0,-1 0 0 0 0,2 0 0 0 0,0 0 0 0 0,-1 0 0 0 0,-1 0 0 0 0,2 0 0 0 0,0 0 0 0 0,-1 0 0 0 0,-1 0 0 0 0,2 0 0 0 0,0 0 0 0 0,-1 0 0 0 0,-2 0 0 0 0,3 0 0 0 0,0 0 0 0 0,-1 0 0 0 0,-1 0 0 0 0,2 0 0 0 0,-4 0 0 0 0,-2 0 0 0 0,-1 0 0 0 0,-4 0 0 0 0,-2 0 0 0 0,5 0 0 0 0,-2 0 0 0 0,-10 0 0 0 0,-12 0 0 0 0,-7 0 0 0 0,-7 0 0 0 0,-7 0 0 0 0,-3 0 0 0 0,0 0 0 0 0,0 0 0 0 0,-2 0 0 0 0,1 0 0 0 0,0 0 0 0 0,3 0 0 0 0,-6 0 0 0 0,-12 0 0 0 0,-6 0 0 0 0,-9 0 0 0 0,-14 0 0 0 0,-12 0 0 0 0,-6 0 0 0 0,0 0 0 0 0,-2 0 0 0 0,4 0 0 0 0,2 0 0 0 0,8 0 0 0 0,3 0 0 0 0,0 0 0 0 0,5 0 0 0 0,11 0 0 0 0,5 0 0 0 0,4 0 0 0 0,0 0 0 0 0,5 0 0 0 0,-1 0 0 0 0,0 0 0 0 0,-3 0 0 0 0,3 0 0 0 0,3 0 0 0 0,-6 0 0 0 0,-6 0 0 0 0,-1 0 0 0 0,-5 0 0 0 0,0 0 0 0 0,-4 0 0 0 0,-9 0 0 0 0,-6 0 0 0 0,-9 0 0 0 0,4 0 0 0 0,-1 0 0 0 0,2 0 0 0 0,1 0 0 0 0,4 0 0 0 0,5 0 0 0 0,-1 0 0 0 0,3 0 0 0 0,-2 0 0 0 0,-10 0 0 0 0,-16 0 0 0 0,-14 0 0 0 0,-8 0 0 0 0,-14 0 0 0 0,-6 0 0 0 0,-11 0 0 0 0,-16 0 0 0 0,-17 0 0 0 0,-13 0 0 0 0,-10 0 0 0 0,-5 0 0 0 0,3 0 0 0 0,2 0 0 0 0,-1 0 0 0 0,2 0 0 0 0,0 0 0 0 0,14 0 0 0 0,2 0 0 0 0,9 0 0 0 0,13 0 0 0 0,3 0 0 0 0,7 0 0 0 0,6 0 0 0 0,3 0 0 0 0,16 0 0 0 0,6 0 0 0 0,13 0 0 0 0,-2 0 0 0 0,0 0 0 0 0,-2 0 0 0 0,-9 0 0 0 0,-5 0 0 0 0,-2 0 0 0 0,0 0 0 0 0,-6 0 0 0 0,0 0 0 0 0,4 0 0 0 0,-2 0 0 0 0,0 0 0 0 0,1 0 0 0 0,-7 0 0 0 0,-2 0 0 0 0,2 0 0 0 0,8 0 0 0 0,2 0 0 0 0,13 0 0 0 0,2 0 0 0 0,10 0 0 0 0,6 0 0 0 0,7 0 0 0 0,0 0 0 0 0,4 0 0 0 0,2 0 0 0 0,7 0 0 0 0,6 0 0 0 0,2 0 0 0 0,8 0 0 0 0,3 0 0 0 0,7 0 0 0 0,9 0 0 0 0,7 0 0 0 0,6 0 0 0 0,6 0 0 0 0,6 0 0 0 0,-2 0 0 0 0,2 0 0 0 0,0 0 0 0 0,2 0 0 0 0,-6 0 0 0 0,-6 0 0 0 0,-11 0 0 0 0,-13 0 0 0 0,-18 0 0 0 0,-14 0 0 0 0,-10 0 0 0 0,-3 0 0 0 0,-1 0 0 0 0,9 0 0 0 0,7 0 0 0 0,4 0 0 0 0,9 0 0 0 0,-1 0 0 0 0,2 0 0 0 0,-4 0 0 0 0,-8 0 0 0 0,-3 0 0 0 0,-5 0 0 0 0,-8 0 0 0 0,-1 0 0 0 0,-1 0 0 0 0,6 0 0 0 0,2 0 0 0 0,-9 0 0 0 0,4 0 0 0 0,7 0 0 0 0,6 0 0 0 0,7 0 0 0 0,6 0 0 0 0,-2 0 0 0 0,-2 0 0 0 0,5 0 0 0 0,-3 0 0 0 0,1 0 0 0 0,3 0 0 0 0,-1 0 0 0 0,-2 0 0 0 0,-3 0 0 0 0,5 0 0 0 0,1 0 0 0 0,-2 0 0 0 0,6 0 0 0 0,-1 0 0 0 0,-3 0 0 0 0,4 0 0 0 0,0 0 0 0 0,4 0 0 0 0,2 0 0 0 0,6 0 0 0 0,1 0 0 0 0,3 0 0 0 0,3 0 0 0 0,8 0 0 0 0,7 0 0 0 0,6 0 0 0 0,1 0 0 0 0,2 0 0 0 0,2 0 0 0 0,2 0 0 0 0,-3 0 0 0 0,0 0 0 0 0,-3 0 0 0 0,-4 0 0 0 0,-7 0 0 0 0,-7 0 0 0 0,0 0 0 0 0,-3 0 0 0 0,1 0 0 0 0,-4 0 0 0 0,5 0 0 0 0,7 0 0 0 0,7 0 0 0 0,1 0 0 0 0,4 0 0 0 0,2 0 0 0 0,3 0 0 0 0,-1 0 0 0 0,-1 0 0 0 0,1 0 0 0 0,1 0 0 0 0,-3 0 0 0 0,0 0 0 0 0,2 0 0 0 0,0 0 0 0 0,-2 0 0 0 0,0 0 0 0 0,1 0 0 0 0,1 0 0 0 0,-2 0 0 0 0,0 0 0 0 0,1 0 0 0 0,2 0 0 0 0,-3 0 0 0 0,0 0 0 0 0,1 0 0 0 0,-6 0 0 0 0,-5 0 0 0 0,1 0 0 0 0,-2 0 0 0 0,7 0 0 0 0,5 0 0 0 0,3 0 0 0 0,2 0 0 0 0,-3 0 0 0 0,0 0 0 0 0,0 0 0 0 0,0 0 0 0 0,-2 0 0 0 0,-1 0 0 0 0,1 0 0 0 0,1 0 0 0 0,-2 0 0 0 0,0 0 0 0 0,1 0 0 0 0,5 0 0 0 0,3 0 0 0 0,-3 0 0 0 0,-2 0 0 0 0,0 0 0 0 0,1 0 0 0 0,-4 0 0 0 0,-1 0 0 0 0,1 0 0 0 0,1 0 0 0 0,-6 0 0 0 0,-1 0 0 0 0,1 0 0 0 0,-1 0 0 0 0,1 0 0 0 0,3 0 0 0 0,2 0 0 0 0,-2 0 0 0 0,1 0 0 0 0,1 0 0 0 0,2 0 0 0 0,-3 0 0 0 0,4 0 0 0 0,2 0 0 0 0,1 0 0 0 0,1 0 0 0 0,-4 0 0 0 0,-2 0 0 0 0,1 0 0 0 0,0 0 0 0 0,-3 0 0 0 0,0 0 0 0 0,0 0 0 0 0,3 0 0 0 0,-4 0 0 0 0,1 0 0 0 0,1 0 0 0 0,1 0 0 0 0,-2 0 0 0 0,0 0 0 0 0,1 0 0 0 0,2 0 0 0 0,-3 0 0 0 0,0 0 0 0 0,1 0 0 0 0,1 0 0 0 0,-2 0 0 0 0,0 0 0 0 0,1 0 0 0 0,6 0 0 0 0,1 0 0 0 0,-2 0 0 0 0,-1 0 0 0 0,-1 0 0 0 0,0 0 0 0 0,-3 0 0 0 0,0 0 0 0 0,-1 0 0 0 0,-5 0 0 0 0,-5 0 0 0 0,1 0 0 0 0,-5 0 0 0 0,-3 0 0 0 0,-4 0 0 0 0,2 0 0 0 0,-2 0 0 0 0,3 0 0 0 0,7 0 0 0 0,6 0 0 0 0,0 0 0 0 0,7 0 0 0 0,4 0 0 0 0,2 0 0 0 0,4 0 0 0 0,1 0 0 0 0,-4 0 0 0 0,-2 0 0 0 0,2 0 0 0 0,0 0 0 0 0,1 0 0 0 0,-5 0 0 0 0,1 0 0 0 0,2 0 0 0 0,0 0 0 0 0,-1 0 0 0 0,-3 0 0 0 0,2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7T12:30:36.7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14959 4009 16383 0 0,'-4'0'0'0'0,"-5"0"0"0"0,-4 0 0 0 0,-8 0 0 0 0,-3 0 0 0 0,-2 0 0 0 0,0 0 0 0 0,-3 0 0 0 0,3 0 0 0 0,7 0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7T12:30:36.7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16060 4845 16383 0 0,'15'-3'0'0'0,"23"-10"0"0"0,27-5 0 0 0,22-4 0 0 0,14-1 0 0 0,19-5 0 0 0,4-1 0 0 0,3 5 0 0 0,-5 6 0 0 0,-1 6 0 0 0,-6 5 0 0 0,-5 4 0 0 0,-10 2 0 0 0,-7 2 0 0 0,-4 0 0 0 0,-3 0 0 0 0,-5 0 0 0 0,-2 0 0 0 0,2 0 0 0 0,-7-1 0 0 0,3 0 0 0 0,3 0 0 0 0,-1 0 0 0 0,5 0 0 0 0,-5 0 0 0 0,2 0 0 0 0,0 0 0 0 0,3 0 0 0 0,7 0 0 0 0,9 0 0 0 0,10 4 0 0 0,9 8 0 0 0,13 6 0 0 0,7 0 0 0 0,9 1 0 0 0,5 0 0 0 0,10 5 0 0 0,10 6 0 0 0,13 0 0 0 0,12 4 0 0 0,1-1 0 0 0,4-5 0 0 0,5-5 0 0 0,11-2 0 0 0,8 3 0 0 0,4 0 0 0 0,2-2 0 0 0,-1-3 0 0 0,0 0 0 0 0,5-4 0 0 0,0 4 0 0 0,-4-3 0 0 0,-5-2 0 0 0,-4-5 0 0 0,59 0 0 0 0,12-1 0 0 0,-8-3 0 0 0,-31-1 0 0 0,-54-2 0 0 0,-59-1 0 0 0,-46-1 0 0 0,-47-11 0 0 0,-50-16 0 0 0,-62-17 0 0 0,-65-19 0 0 0,-48-11 0 0 0,-34 0 0 0 0,-30 2 0 0 0,-19 5 0 0 0,-10 3 0 0 0,1 13 0 0 0,8 11 0 0 0,26 13 0 0 0,20 10 0 0 0,20 8 0 0 0,28 7 0 0 0,27 2 0 0 0,30 2 0 0 0,23 0 0 0 0,21 1 0 0 0,18-2 0 0 0,10 1 0 0 0,7-2 0 0 0,19 1 0 0 0,31-1 0 0 0,33-4 0 0 0,41-1 0 0 0,33 4 0 0 0,29 6 0 0 0,24 2 0 0 0,19 7 0 0 0,4 1 0 0 0,-6 2 0 0 0,-19-2 0 0 0,-17 0 0 0 0,-22-2 0 0 0,-19-4 0 0 0,-24-3 0 0 0,-20-3 0 0 0,-20-1 0 0 0,-16-2 0 0 0,-22-4 0 0 0,-33-13 0 0 0,-51-25 0 0 0,-58-21 0 0 0,-46-10 0 0 0,-35-4 0 0 0,-19 7 0 0 0,-8 13 0 0 0,1 7 0 0 0,10 13 0 0 0,17 13 0 0 0,17 10 0 0 0,19 8 0 0 0,21 12 0 0 0,34 5 0 0 0,23 4 0 0 0,24 0 0 0 0,19-3 0 0 0,10-3 0 0 0,8-3 0 0 0,8 0 0 0 0,22 4 0 0 0,37 11 0 0 0,49 9 0 0 0,61 7 0 0 0,42 1 0 0 0,40 1 0 0 0,22 2 0 0 0,19 1 0 0 0,-4-3 0 0 0,-20-1 0 0 0,-36-6 0 0 0,-37-10 0 0 0,-42-7 0 0 0,-37-7 0 0 0,-48-5 0 0 0,-55-3 0 0 0,-64-1 0 0 0,-55-1 0 0 0,-52 1 0 0 0,-32-1 0 0 0,-17 1 0 0 0,-8 1 0 0 0,8 3 0 0 0,5 2 0 0 0,10-1 0 0 0,9 0 0 0 0,16-1 0 0 0,22-1 0 0 0,20-1 0 0 0,28-1 0 0 0,18 0 0 0 0,12 0 0 0 0,14 0 0 0 0,10 0 0 0 0,14-1 0 0 0,11 1 0 0 0,8 0 0 0 0,13 0 0 0 0,16 0 0 0 0,28 0 0 0 0,23 0 0 0 0,26 0 0 0 0,14 0 0 0 0,11 0 0 0 0,3 0 0 0 0,-2 0 0 0 0,-11 0 0 0 0,-9 0 0 0 0,-12 0 0 0 0,-6 0 0 0 0,-11 0 0 0 0,-25 0 0 0 0,-36-11 0 0 0,-39-15 0 0 0,-44-13 0 0 0,-37-9 0 0 0,-29-6 0 0 0,-25-2 0 0 0,-19-2 0 0 0,3 8 0 0 0,2 10 0 0 0,12 0 0 0 0,8 3 0 0 0,11 4 0 0 0,12 5 0 0 0,7-1 0 0 0,5 4 0 0 0,12 7 0 0 0,17 6 0 0 0,16 6 0 0 0,18 3 0 0 0,14 3 0 0 0,14 0 0 0 0,12 2 0 0 0,9-1 0 0 0,2 0 0 0 0,2 0 0 0 0,5-1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F03EC-488C-4EB7-8B93-2F7A2A1EF562}" type="datetimeFigureOut">
              <a:t>10/01/2024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62B58-B7E5-4722-825F-7EE2A7797995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Exposer le fait de prendre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vidéo</a:t>
            </a:r>
            <a:r>
              <a:rPr lang="en-US" dirty="0">
                <a:cs typeface="Calibri"/>
              </a:rPr>
              <a:t> les fonds </a:t>
            </a:r>
            <a:r>
              <a:rPr lang="en-US" dirty="0" err="1">
                <a:cs typeface="Calibri"/>
              </a:rPr>
              <a:t>marins</a:t>
            </a:r>
            <a:r>
              <a:rPr lang="en-US" dirty="0">
                <a:cs typeface="Calibri"/>
              </a:rPr>
              <a:t> pour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capturer des </a:t>
            </a:r>
            <a:r>
              <a:rPr lang="en-US" dirty="0" err="1">
                <a:cs typeface="Calibri"/>
              </a:rPr>
              <a:t>cartes</a:t>
            </a:r>
            <a:r>
              <a:rPr lang="en-US" dirty="0">
                <a:cs typeface="Calibri"/>
              </a:rPr>
              <a:t> 3D.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62B58-B7E5-4722-825F-7EE2A7797995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5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Exposer le fait de prendre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vidéo</a:t>
            </a:r>
            <a:r>
              <a:rPr lang="en-US" dirty="0">
                <a:cs typeface="Calibri"/>
              </a:rPr>
              <a:t> les fonds </a:t>
            </a:r>
            <a:r>
              <a:rPr lang="en-US" dirty="0" err="1">
                <a:cs typeface="Calibri"/>
              </a:rPr>
              <a:t>marins</a:t>
            </a:r>
            <a:r>
              <a:rPr lang="en-US" dirty="0">
                <a:cs typeface="Calibri"/>
              </a:rPr>
              <a:t> pour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capturer des </a:t>
            </a:r>
            <a:r>
              <a:rPr lang="en-US" dirty="0" err="1">
                <a:cs typeface="Calibri"/>
              </a:rPr>
              <a:t>cartes</a:t>
            </a:r>
            <a:r>
              <a:rPr lang="en-US" dirty="0">
                <a:cs typeface="Calibri"/>
              </a:rPr>
              <a:t> 3D.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62B58-B7E5-4722-825F-7EE2A7797995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7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62B58-B7E5-4722-825F-7EE2A7797995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7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Grâce aux catamarans, nous </a:t>
            </a:r>
            <a:r>
              <a:rPr lang="en-US" dirty="0" err="1">
                <a:cs typeface="Calibri"/>
              </a:rPr>
              <a:t>avons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accès</a:t>
            </a:r>
            <a:r>
              <a:rPr lang="en-US" dirty="0">
                <a:cs typeface="Calibri"/>
              </a:rPr>
              <a:t> à la surface de </a:t>
            </a:r>
            <a:r>
              <a:rPr lang="en-US" dirty="0" err="1">
                <a:cs typeface="Calibri"/>
              </a:rPr>
              <a:t>l'eau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dont</a:t>
            </a:r>
            <a:r>
              <a:rPr lang="en-US" dirty="0">
                <a:cs typeface="Calibri"/>
              </a:rPr>
              <a:t> les </a:t>
            </a:r>
            <a:r>
              <a:rPr lang="en-US" dirty="0" err="1">
                <a:cs typeface="Calibri"/>
              </a:rPr>
              <a:t>ondes</a:t>
            </a:r>
            <a:r>
              <a:rPr lang="en-US" dirty="0">
                <a:cs typeface="Calibri"/>
              </a:rPr>
              <a:t> WI-FI </a:t>
            </a:r>
            <a:r>
              <a:rPr lang="en-US" dirty="0" err="1">
                <a:cs typeface="Calibri"/>
              </a:rPr>
              <a:t>peuvent</a:t>
            </a:r>
            <a:r>
              <a:rPr lang="en-US" dirty="0">
                <a:cs typeface="Calibri"/>
              </a:rPr>
              <a:t> y traverser </a:t>
            </a:r>
            <a:r>
              <a:rPr lang="en-US" dirty="0" err="1">
                <a:cs typeface="Calibri"/>
              </a:rPr>
              <a:t>contrairement</a:t>
            </a:r>
            <a:r>
              <a:rPr lang="en-US" dirty="0">
                <a:cs typeface="Calibri"/>
              </a:rPr>
              <a:t> à </a:t>
            </a:r>
            <a:r>
              <a:rPr lang="en-US" dirty="0" err="1">
                <a:cs typeface="Calibri"/>
              </a:rPr>
              <a:t>l'intérieur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l'eau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où</a:t>
            </a:r>
            <a:r>
              <a:rPr lang="en-US" dirty="0">
                <a:cs typeface="Calibri"/>
              </a:rPr>
              <a:t> les </a:t>
            </a:r>
            <a:r>
              <a:rPr lang="en-US" dirty="0" err="1">
                <a:cs typeface="Calibri"/>
              </a:rPr>
              <a:t>ondes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ont</a:t>
            </a:r>
            <a:r>
              <a:rPr lang="en-US">
                <a:cs typeface="Calibri"/>
              </a:rPr>
              <a:t> du mal de traverser.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62B58-B7E5-4722-825F-7EE2A7797995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9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L'interet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est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rendre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indépendant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tous</a:t>
            </a:r>
            <a:r>
              <a:rPr lang="en-US" dirty="0">
                <a:cs typeface="Calibri"/>
              </a:rPr>
              <a:t> les </a:t>
            </a:r>
            <a:r>
              <a:rPr lang="en-US" dirty="0" err="1">
                <a:cs typeface="Calibri"/>
              </a:rPr>
              <a:t>noeuds</a:t>
            </a:r>
            <a:r>
              <a:rPr lang="en-US" dirty="0">
                <a:cs typeface="Calibri"/>
              </a:rPr>
              <a:t>. Si un </a:t>
            </a:r>
            <a:r>
              <a:rPr lang="en-US" dirty="0" err="1">
                <a:cs typeface="Calibri"/>
              </a:rPr>
              <a:t>noeuds</a:t>
            </a:r>
            <a:r>
              <a:rPr lang="en-US" dirty="0">
                <a:cs typeface="Calibri"/>
              </a:rPr>
              <a:t> crash </a:t>
            </a:r>
            <a:r>
              <a:rPr lang="en-US" dirty="0" err="1">
                <a:cs typeface="Calibri"/>
              </a:rPr>
              <a:t>ou</a:t>
            </a:r>
            <a:r>
              <a:rPr lang="en-US" dirty="0">
                <a:cs typeface="Calibri"/>
              </a:rPr>
              <a:t> se met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erreur</a:t>
            </a:r>
            <a:r>
              <a:rPr lang="en-US" dirty="0">
                <a:cs typeface="Calibri"/>
              </a:rPr>
              <a:t>, on </a:t>
            </a:r>
            <a:r>
              <a:rPr lang="en-US" dirty="0" err="1">
                <a:cs typeface="Calibri"/>
              </a:rPr>
              <a:t>peut</a:t>
            </a:r>
            <a:r>
              <a:rPr lang="en-US" dirty="0">
                <a:cs typeface="Calibri"/>
              </a:rPr>
              <a:t> le </a:t>
            </a:r>
            <a:r>
              <a:rPr lang="en-US" dirty="0" err="1">
                <a:cs typeface="Calibri"/>
              </a:rPr>
              <a:t>redemarrer</a:t>
            </a:r>
            <a:r>
              <a:rPr lang="en-US" dirty="0">
                <a:cs typeface="Calibri"/>
              </a:rPr>
              <a:t> sans que </a:t>
            </a:r>
            <a:r>
              <a:rPr lang="en-US" dirty="0" err="1">
                <a:cs typeface="Calibri"/>
              </a:rPr>
              <a:t>ça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n'impacte</a:t>
            </a:r>
            <a:r>
              <a:rPr lang="en-US" dirty="0">
                <a:cs typeface="Calibri"/>
              </a:rPr>
              <a:t> les </a:t>
            </a:r>
            <a:r>
              <a:rPr lang="en-US" dirty="0" err="1">
                <a:cs typeface="Calibri"/>
              </a:rPr>
              <a:t>autres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noeuds</a:t>
            </a:r>
            <a:r>
              <a:rPr lang="en-US" dirty="0">
                <a:cs typeface="Calibri"/>
              </a:rPr>
              <a:t> sur le </a:t>
            </a:r>
            <a:r>
              <a:rPr lang="en-US" dirty="0" err="1">
                <a:cs typeface="Calibri"/>
              </a:rPr>
              <a:t>même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appareil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62B58-B7E5-4722-825F-7EE2A7797995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11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C'est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une</a:t>
            </a:r>
            <a:r>
              <a:rPr lang="en-US" dirty="0">
                <a:cs typeface="Calibri"/>
              </a:rPr>
              <a:t> extension de ROS2 </a:t>
            </a:r>
            <a:r>
              <a:rPr lang="en-US" dirty="0" err="1">
                <a:cs typeface="Calibri"/>
              </a:rPr>
              <a:t>concue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spécialement</a:t>
            </a:r>
            <a:r>
              <a:rPr lang="en-US" dirty="0">
                <a:cs typeface="Calibri"/>
              </a:rPr>
              <a:t> pour les </a:t>
            </a:r>
            <a:r>
              <a:rPr lang="en-US" dirty="0" err="1">
                <a:cs typeface="Calibri"/>
              </a:rPr>
              <a:t>micrcontrolleurs</a:t>
            </a:r>
            <a:r>
              <a:rPr lang="en-US" dirty="0">
                <a:cs typeface="Calibri"/>
              </a:rPr>
              <a:t>.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62B58-B7E5-4722-825F-7EE2A7797995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8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Raspberry PI OS (</a:t>
            </a:r>
            <a:r>
              <a:rPr lang="en-US" dirty="0" err="1">
                <a:cs typeface="Calibri"/>
              </a:rPr>
              <a:t>Anciennement</a:t>
            </a:r>
            <a:r>
              <a:rPr lang="en-US" dirty="0">
                <a:cs typeface="Calibri"/>
              </a:rPr>
              <a:t> Raspbian) </a:t>
            </a:r>
            <a:r>
              <a:rPr lang="en-US" dirty="0" err="1">
                <a:cs typeface="Calibri"/>
              </a:rPr>
              <a:t>est</a:t>
            </a:r>
            <a:r>
              <a:rPr lang="en-US" dirty="0">
                <a:cs typeface="Calibri"/>
              </a:rPr>
              <a:t> un fork de Debian tout </a:t>
            </a:r>
            <a:r>
              <a:rPr lang="en-US" dirty="0" err="1">
                <a:cs typeface="Calibri"/>
              </a:rPr>
              <a:t>comme</a:t>
            </a:r>
            <a:r>
              <a:rPr lang="en-US" dirty="0">
                <a:cs typeface="Calibri"/>
              </a:rPr>
              <a:t> Ubuntu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62B58-B7E5-4722-825F-7EE2A7797995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1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DE9F-D23F-4EBF-860F-592CE32ADD11}" type="datetime1">
              <a:rPr lang="en-US" smtClean="0"/>
              <a:t>1/10/2024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78323-E07A-4F7B-A090-C603C131603C}" type="datetime1">
              <a:rPr lang="en-US" smtClean="0"/>
              <a:t>1/10/2024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B0C-0ADE-4AA8-8EEE-3A214067C923}" type="datetime1">
              <a:rPr lang="en-US" smtClean="0"/>
              <a:t>1/10/2024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3D0E-A9AA-42E3-B113-8C67C7174E5F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93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1656-0703-49F1-90F0-5D64832A0206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33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53F08-68BE-4323-96B0-523402A9C399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2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46C34-BC83-4131-8A90-7C8543A9EC99}" type="datetime1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55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ED78-E9CE-4C79-AEE8-5E7F93F3B97E}" type="datetime1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18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F81A-92FF-45D8-8DE7-B69464DBA2F7}" type="datetime1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50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5B12-791E-4EB3-8E78-5FF924D7E693}" type="datetime1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41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1019B-AFEB-478F-8E26-583B9E886F42}" type="datetime1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5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67FBD-C7E5-494E-BA08-919DE4A1A9AA}" type="datetime1">
              <a:rPr lang="en-US" smtClean="0"/>
              <a:t>1/10/2024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2B88-2EA8-4CCE-A555-41F23A606BC8}" type="datetime1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F8F9-0F61-45AE-A805-215296D2EF8A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15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C3FF-E7C1-44E5-850E-A8D8E2C672DF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4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B0AE-1644-4D67-9503-E2E8714B8B0B}" type="datetime1">
              <a:rPr lang="en-US" smtClean="0"/>
              <a:t>1/10/2024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4CF-BAC3-4D2B-9597-BD3F5D0F4836}" type="datetime1">
              <a:rPr lang="en-US" smtClean="0"/>
              <a:t>1/10/2024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2B416-FEF2-4427-95F5-E28ED3CC3F04}" type="datetime1">
              <a:rPr lang="en-US" smtClean="0"/>
              <a:t>1/10/2024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371F-30B2-4AAE-872C-E58007F69672}" type="datetime1">
              <a:rPr lang="en-US" smtClean="0"/>
              <a:t>1/10/2024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E49F-229C-4424-B14E-2C28BB5FFCCB}" type="datetime1">
              <a:rPr lang="en-US" smtClean="0"/>
              <a:t>1/10/2024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C854D-0D4E-4D82-A53E-EFC1454BED8F}" type="datetime1">
              <a:rPr lang="en-US" smtClean="0"/>
              <a:t>1/10/2024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D50D-2F15-4CDA-9298-6724E325A9B8}" type="datetime1">
              <a:rPr lang="en-US" smtClean="0"/>
              <a:t>1/10/2024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A199D-AABF-4558-B1A4-E6FC17622BF3}" type="datetime1">
              <a:rPr lang="en-US" smtClean="0"/>
              <a:t>1/10/2024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96BE9-26FC-4081-AD4A-EEF8A948F843}" type="datetime1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customXml" Target="../ink/ink2.xm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10.xml"/><Relationship Id="rId18" Type="http://schemas.openxmlformats.org/officeDocument/2006/relationships/image" Target="../media/image16.png"/><Relationship Id="rId3" Type="http://schemas.openxmlformats.org/officeDocument/2006/relationships/customXml" Target="../ink/ink5.xml"/><Relationship Id="rId21" Type="http://schemas.openxmlformats.org/officeDocument/2006/relationships/customXml" Target="../ink/ink14.xml"/><Relationship Id="rId7" Type="http://schemas.openxmlformats.org/officeDocument/2006/relationships/customXml" Target="../ink/ink7.xml"/><Relationship Id="rId12" Type="http://schemas.openxmlformats.org/officeDocument/2006/relationships/image" Target="../media/image13.png"/><Relationship Id="rId17" Type="http://schemas.openxmlformats.org/officeDocument/2006/relationships/customXml" Target="../ink/ink12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23" Type="http://schemas.openxmlformats.org/officeDocument/2006/relationships/image" Target="../media/image3.png"/><Relationship Id="rId10" Type="http://schemas.openxmlformats.org/officeDocument/2006/relationships/image" Target="../media/image12.png"/><Relationship Id="rId19" Type="http://schemas.openxmlformats.org/officeDocument/2006/relationships/customXml" Target="../ink/ink13.xml"/><Relationship Id="rId4" Type="http://schemas.openxmlformats.org/officeDocument/2006/relationships/image" Target="../media/image9.png"/><Relationship Id="rId9" Type="http://schemas.openxmlformats.org/officeDocument/2006/relationships/customXml" Target="../ink/ink8.xml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84" y="2571839"/>
            <a:ext cx="2947840" cy="29079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-204271" y="256214"/>
            <a:ext cx="476479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cs typeface="Calibri"/>
              </a:rPr>
              <a:t>Soutenance</a:t>
            </a:r>
          </a:p>
          <a:p>
            <a:pPr algn="ctr"/>
            <a:r>
              <a:rPr lang="en-US" sz="6000" b="1" dirty="0">
                <a:cs typeface="Calibri"/>
              </a:rPr>
              <a:t>RDI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3E3352A-1D4D-D56A-6DDC-024C418F1921}"/>
              </a:ext>
            </a:extLst>
          </p:cNvPr>
          <p:cNvSpPr txBox="1"/>
          <p:nvPr/>
        </p:nvSpPr>
        <p:spPr>
          <a:xfrm>
            <a:off x="5431994" y="831406"/>
            <a:ext cx="555736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err="1">
                <a:ea typeface="+mn-lt"/>
                <a:cs typeface="+mn-lt"/>
              </a:rPr>
              <a:t>Implémenter</a:t>
            </a:r>
            <a:r>
              <a:rPr lang="en-US" sz="3200">
                <a:ea typeface="+mn-lt"/>
                <a:cs typeface="+mn-lt"/>
              </a:rPr>
              <a:t> des </a:t>
            </a:r>
            <a:r>
              <a:rPr lang="en-US" sz="3200" err="1">
                <a:ea typeface="+mn-lt"/>
                <a:cs typeface="+mn-lt"/>
              </a:rPr>
              <a:t>capacités</a:t>
            </a:r>
            <a:r>
              <a:rPr lang="en-US" sz="3200">
                <a:ea typeface="+mn-lt"/>
                <a:cs typeface="+mn-lt"/>
              </a:rPr>
              <a:t> de perception </a:t>
            </a:r>
            <a:r>
              <a:rPr lang="en-US" sz="3200" err="1">
                <a:ea typeface="+mn-lt"/>
                <a:cs typeface="+mn-lt"/>
              </a:rPr>
              <a:t>basées</a:t>
            </a:r>
            <a:r>
              <a:rPr lang="en-US" sz="3200">
                <a:ea typeface="+mn-lt"/>
                <a:cs typeface="+mn-lt"/>
              </a:rPr>
              <a:t> sur la vision sur des robots </a:t>
            </a:r>
            <a:r>
              <a:rPr lang="en-US" sz="3200" err="1">
                <a:ea typeface="+mn-lt"/>
                <a:cs typeface="+mn-lt"/>
              </a:rPr>
              <a:t>d'exploration</a:t>
            </a:r>
            <a:r>
              <a:rPr lang="en-US" sz="3200">
                <a:ea typeface="+mn-lt"/>
                <a:cs typeface="+mn-lt"/>
              </a:rPr>
              <a:t>.</a:t>
            </a:r>
            <a:endParaRPr lang="en-US" sz="3200">
              <a:cs typeface="Calibri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6F13A4B-376D-86CD-B445-614A75119103}"/>
              </a:ext>
            </a:extLst>
          </p:cNvPr>
          <p:cNvSpPr txBox="1"/>
          <p:nvPr/>
        </p:nvSpPr>
        <p:spPr>
          <a:xfrm>
            <a:off x="5431994" y="3910171"/>
            <a:ext cx="555736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ea typeface="+mn-lt"/>
                <a:cs typeface="+mn-lt"/>
              </a:rPr>
              <a:t>Laurent BAUDOIN </a:t>
            </a:r>
          </a:p>
          <a:p>
            <a:pPr algn="ctr"/>
            <a:r>
              <a:rPr lang="en-US" sz="2000" dirty="0" err="1">
                <a:ea typeface="+mn-lt"/>
                <a:cs typeface="+mn-lt"/>
              </a:rPr>
              <a:t>Loïca</a:t>
            </a:r>
            <a:r>
              <a:rPr lang="en-US" sz="2000" dirty="0">
                <a:ea typeface="+mn-lt"/>
                <a:cs typeface="+mn-lt"/>
              </a:rPr>
              <a:t> AVANTHEY</a:t>
            </a:r>
            <a:endParaRPr lang="en-US" sz="2000" dirty="0"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C5F5D0B-BE3D-6B91-8F2C-90D41DEE701E}"/>
              </a:ext>
            </a:extLst>
          </p:cNvPr>
          <p:cNvSpPr txBox="1"/>
          <p:nvPr/>
        </p:nvSpPr>
        <p:spPr>
          <a:xfrm>
            <a:off x="5434737" y="2434234"/>
            <a:ext cx="5557360" cy="101566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cs typeface="Calibri"/>
              </a:rPr>
              <a:t>Activité</a:t>
            </a:r>
            <a:r>
              <a:rPr lang="en-US" dirty="0">
                <a:cs typeface="Calibri"/>
              </a:rPr>
              <a:t> pendant </a:t>
            </a:r>
            <a:r>
              <a:rPr lang="en-US" dirty="0" err="1">
                <a:cs typeface="Calibri"/>
              </a:rPr>
              <a:t>mon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semestre</a:t>
            </a:r>
            <a:r>
              <a:rPr lang="en-US" dirty="0">
                <a:cs typeface="Calibri"/>
              </a:rPr>
              <a:t> 9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tant </a:t>
            </a:r>
            <a:r>
              <a:rPr lang="en-US" dirty="0" err="1">
                <a:cs typeface="Calibri"/>
              </a:rPr>
              <a:t>qu'étudiant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recherche.</a:t>
            </a:r>
            <a:endParaRPr lang="en-US" dirty="0"/>
          </a:p>
          <a:p>
            <a:pPr algn="ctr"/>
            <a:endParaRPr lang="en-US" sz="2400">
              <a:cs typeface="Calibri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418E58-E021-BABC-52BE-BCC408F1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7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212354-6636-592D-EA51-6E8AEF887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04F7F0-B2A8-F364-C486-D25D56E1DFBF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554630D1-13DC-C1D5-2794-9A99E58B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376EC8-4A49-6DD1-08CC-6718469ADCAC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Mon </a:t>
            </a:r>
            <a:r>
              <a:rPr lang="en-US" sz="2800" dirty="0" err="1">
                <a:cs typeface="Calibri"/>
              </a:rPr>
              <a:t>sujet</a:t>
            </a:r>
            <a:r>
              <a:rPr lang="en-US" sz="2800" dirty="0">
                <a:cs typeface="Calibri"/>
              </a:rPr>
              <a:t> de recherche</a:t>
            </a:r>
            <a:endParaRPr lang="fr-FR" dirty="0">
              <a:ea typeface="Calibri"/>
              <a:cs typeface="Calibri"/>
            </a:endParaRPr>
          </a:p>
        </p:txBody>
      </p:sp>
      <p:pic>
        <p:nvPicPr>
          <p:cNvPr id="5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F2D8E1FE-A63A-C734-B06F-D21D1F2E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427" y="149708"/>
            <a:ext cx="2634157" cy="32714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81FC8643-3502-A862-DC64-212945F6F12C}"/>
              </a:ext>
            </a:extLst>
          </p:cNvPr>
          <p:cNvSpPr txBox="1"/>
          <p:nvPr/>
        </p:nvSpPr>
        <p:spPr>
          <a:xfrm>
            <a:off x="319841" y="589917"/>
            <a:ext cx="24418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cs typeface="Calibri"/>
              </a:rPr>
              <a:t>Catamaran</a:t>
            </a:r>
            <a:endParaRPr lang="fr-FR" sz="24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9" name="Image 8" descr="Une image contenant colère, nuit&#10;&#10;Description générée automatiquement">
            <a:extLst>
              <a:ext uri="{FF2B5EF4-FFF2-40B4-BE49-F238E27FC236}">
                <a16:creationId xmlns:a16="http://schemas.microsoft.com/office/drawing/2014/main" id="{897B4A0E-0941-17C3-A5EF-C3A60DE91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563" y="3405525"/>
            <a:ext cx="2743200" cy="274320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3E178AAF-E445-F1AF-883D-40117389E94A}"/>
              </a:ext>
            </a:extLst>
          </p:cNvPr>
          <p:cNvSpPr txBox="1"/>
          <p:nvPr/>
        </p:nvSpPr>
        <p:spPr>
          <a:xfrm>
            <a:off x="397505" y="4524683"/>
            <a:ext cx="24418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Aile sous marine</a:t>
            </a:r>
            <a:endParaRPr lang="fr-FR" sz="2000" dirty="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372A496-6A47-BD50-295A-902EFCC601FC}"/>
              </a:ext>
            </a:extLst>
          </p:cNvPr>
          <p:cNvCxnSpPr/>
          <p:nvPr/>
        </p:nvCxnSpPr>
        <p:spPr>
          <a:xfrm>
            <a:off x="3835078" y="3258911"/>
            <a:ext cx="7717" cy="1011686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18D5CDD-770C-7AC2-B572-6A5FA8016C17}"/>
              </a:ext>
            </a:extLst>
          </p:cNvPr>
          <p:cNvCxnSpPr>
            <a:cxnSpLocks/>
          </p:cNvCxnSpPr>
          <p:nvPr/>
        </p:nvCxnSpPr>
        <p:spPr>
          <a:xfrm flipH="1">
            <a:off x="5109495" y="4703741"/>
            <a:ext cx="981894" cy="1218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 descr="Fichier:Raspberry Pi B+ illustration.svg — Wikipédia">
            <a:extLst>
              <a:ext uri="{FF2B5EF4-FFF2-40B4-BE49-F238E27FC236}">
                <a16:creationId xmlns:a16="http://schemas.microsoft.com/office/drawing/2014/main" id="{A5BA38FD-5D3B-BFE4-46DC-0A5DC471C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958" y="4405113"/>
            <a:ext cx="1011381" cy="680137"/>
          </a:xfrm>
          <a:prstGeom prst="rect">
            <a:avLst/>
          </a:prstGeom>
        </p:spPr>
      </p:pic>
      <p:pic>
        <p:nvPicPr>
          <p:cNvPr id="24" name="Image 23" descr="What you will need | Getting started with the Camera Module | Python |  Coding projects for kids and teens">
            <a:extLst>
              <a:ext uri="{FF2B5EF4-FFF2-40B4-BE49-F238E27FC236}">
                <a16:creationId xmlns:a16="http://schemas.microsoft.com/office/drawing/2014/main" id="{57F7F8A2-FAC3-B5A6-A60C-342F889F77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50" t="3896" r="33574" b="64069"/>
          <a:stretch/>
        </p:blipFill>
        <p:spPr>
          <a:xfrm>
            <a:off x="7683335" y="4354285"/>
            <a:ext cx="742746" cy="732315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F983CA1-7744-4656-65AA-BBBB82F5BE72}"/>
              </a:ext>
            </a:extLst>
          </p:cNvPr>
          <p:cNvCxnSpPr>
            <a:cxnSpLocks/>
          </p:cNvCxnSpPr>
          <p:nvPr/>
        </p:nvCxnSpPr>
        <p:spPr>
          <a:xfrm flipH="1">
            <a:off x="7098611" y="4723532"/>
            <a:ext cx="615739" cy="2284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 descr="File:Arduino Uno (Versión Informática).png - Wikimedia Commons">
            <a:extLst>
              <a:ext uri="{FF2B5EF4-FFF2-40B4-BE49-F238E27FC236}">
                <a16:creationId xmlns:a16="http://schemas.microsoft.com/office/drawing/2014/main" id="{16F955A0-5F5B-C609-0413-B041355D62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184" r="-361" b="704"/>
          <a:stretch/>
        </p:blipFill>
        <p:spPr>
          <a:xfrm>
            <a:off x="6099958" y="5178064"/>
            <a:ext cx="1010657" cy="843574"/>
          </a:xfrm>
          <a:prstGeom prst="rect">
            <a:avLst/>
          </a:prstGeom>
        </p:spPr>
      </p:pic>
      <p:pic>
        <p:nvPicPr>
          <p:cNvPr id="4" name="Image 3" descr="Une image contenant cercle, art&#10;&#10;Description générée automatiquement">
            <a:extLst>
              <a:ext uri="{FF2B5EF4-FFF2-40B4-BE49-F238E27FC236}">
                <a16:creationId xmlns:a16="http://schemas.microsoft.com/office/drawing/2014/main" id="{22DC51E5-9837-2410-2E41-BDE9335FF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0452" y="2368642"/>
            <a:ext cx="1535876" cy="1036914"/>
          </a:xfrm>
          <a:prstGeom prst="rect">
            <a:avLst/>
          </a:prstGeom>
        </p:spPr>
      </p:pic>
      <p:pic>
        <p:nvPicPr>
          <p:cNvPr id="10" name="Image 9" descr="Servomoteur - Icônes électronique gratuites">
            <a:extLst>
              <a:ext uri="{FF2B5EF4-FFF2-40B4-BE49-F238E27FC236}">
                <a16:creationId xmlns:a16="http://schemas.microsoft.com/office/drawing/2014/main" id="{515483FB-4E67-6199-774B-02B02F8628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8634" y="4472048"/>
            <a:ext cx="932214" cy="92231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70C6436-D32E-70A0-2FE4-6CFBE010E7AE}"/>
              </a:ext>
            </a:extLst>
          </p:cNvPr>
          <p:cNvSpPr txBox="1"/>
          <p:nvPr/>
        </p:nvSpPr>
        <p:spPr>
          <a:xfrm>
            <a:off x="2663712" y="5395540"/>
            <a:ext cx="24418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cs typeface="Calibri"/>
              </a:rPr>
              <a:t>Servo-</a:t>
            </a:r>
            <a:r>
              <a:rPr lang="en-US" sz="1600" err="1">
                <a:cs typeface="Calibri"/>
              </a:rPr>
              <a:t>Moteur</a:t>
            </a:r>
            <a:endParaRPr lang="fr-FR" dirty="0" err="1"/>
          </a:p>
        </p:txBody>
      </p:sp>
      <p:pic>
        <p:nvPicPr>
          <p:cNvPr id="3" name="Image 2" descr="Fichier:Raspberry Pi B+ illustration.svg — Wikipédia">
            <a:extLst>
              <a:ext uri="{FF2B5EF4-FFF2-40B4-BE49-F238E27FC236}">
                <a16:creationId xmlns:a16="http://schemas.microsoft.com/office/drawing/2014/main" id="{30A970A3-4081-F362-4162-6BB3BC496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259" y="2605691"/>
            <a:ext cx="1011381" cy="680137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E45FB4C-51E9-6BBB-6F6A-46E21DCBE4BC}"/>
              </a:ext>
            </a:extLst>
          </p:cNvPr>
          <p:cNvCxnSpPr>
            <a:cxnSpLocks/>
          </p:cNvCxnSpPr>
          <p:nvPr/>
        </p:nvCxnSpPr>
        <p:spPr>
          <a:xfrm flipH="1">
            <a:off x="4852434" y="2931861"/>
            <a:ext cx="981894" cy="1218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8992F52-EE30-7269-B292-BBE8287B6780}"/>
              </a:ext>
            </a:extLst>
          </p:cNvPr>
          <p:cNvCxnSpPr>
            <a:cxnSpLocks/>
          </p:cNvCxnSpPr>
          <p:nvPr/>
        </p:nvCxnSpPr>
        <p:spPr>
          <a:xfrm flipH="1">
            <a:off x="6602852" y="5054037"/>
            <a:ext cx="630" cy="250163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04B9F71-0654-CC2C-FAE8-7491D38260BD}"/>
              </a:ext>
            </a:extLst>
          </p:cNvPr>
          <p:cNvCxnSpPr>
            <a:cxnSpLocks/>
          </p:cNvCxnSpPr>
          <p:nvPr/>
        </p:nvCxnSpPr>
        <p:spPr>
          <a:xfrm flipH="1" flipV="1">
            <a:off x="4096514" y="5194031"/>
            <a:ext cx="2057111" cy="42921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6DoF Inertial Sensor for Automotive (6in1 Sensor) - Panasonic">
            <a:extLst>
              <a:ext uri="{FF2B5EF4-FFF2-40B4-BE49-F238E27FC236}">
                <a16:creationId xmlns:a16="http://schemas.microsoft.com/office/drawing/2014/main" id="{8C305209-36DD-46BA-7716-331EC6B231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7630" y="5249223"/>
            <a:ext cx="1797584" cy="977457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0EEFBB9-AC3A-C959-4C69-677F735ECDDB}"/>
              </a:ext>
            </a:extLst>
          </p:cNvPr>
          <p:cNvCxnSpPr>
            <a:cxnSpLocks/>
          </p:cNvCxnSpPr>
          <p:nvPr/>
        </p:nvCxnSpPr>
        <p:spPr>
          <a:xfrm flipH="1">
            <a:off x="7006803" y="5558977"/>
            <a:ext cx="615739" cy="2284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CA4E1C3-0F95-A638-B9FB-0036B0D6FF20}"/>
              </a:ext>
            </a:extLst>
          </p:cNvPr>
          <p:cNvCxnSpPr>
            <a:cxnSpLocks/>
          </p:cNvCxnSpPr>
          <p:nvPr/>
        </p:nvCxnSpPr>
        <p:spPr>
          <a:xfrm flipH="1">
            <a:off x="6844652" y="2931863"/>
            <a:ext cx="779918" cy="1218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Mer - Icônes la nature gratuites">
            <a:extLst>
              <a:ext uri="{FF2B5EF4-FFF2-40B4-BE49-F238E27FC236}">
                <a16:creationId xmlns:a16="http://schemas.microsoft.com/office/drawing/2014/main" id="{DC66D8FD-E9B3-AC35-626E-E648E92F4B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0568" y="3260075"/>
            <a:ext cx="879514" cy="888694"/>
          </a:xfrm>
          <a:prstGeom prst="rect">
            <a:avLst/>
          </a:prstGeom>
        </p:spPr>
      </p:pic>
      <p:pic>
        <p:nvPicPr>
          <p:cNvPr id="27" name="Image 26" descr="Mer - Icônes la nature gratuites">
            <a:extLst>
              <a:ext uri="{FF2B5EF4-FFF2-40B4-BE49-F238E27FC236}">
                <a16:creationId xmlns:a16="http://schemas.microsoft.com/office/drawing/2014/main" id="{E34D4AB9-1FA7-9A6A-3A1A-65C12C7813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5025" y="3260074"/>
            <a:ext cx="879514" cy="888694"/>
          </a:xfrm>
          <a:prstGeom prst="rect">
            <a:avLst/>
          </a:prstGeom>
        </p:spPr>
      </p:pic>
      <p:pic>
        <p:nvPicPr>
          <p:cNvPr id="28" name="Image 27" descr="Mer - Icônes la nature gratuites">
            <a:extLst>
              <a:ext uri="{FF2B5EF4-FFF2-40B4-BE49-F238E27FC236}">
                <a16:creationId xmlns:a16="http://schemas.microsoft.com/office/drawing/2014/main" id="{BF93E57E-91CF-9D95-DD97-F6AA006330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3988" y="3260073"/>
            <a:ext cx="879514" cy="888694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DC63EB2-6B17-FB43-6DAC-B8ADA8FD504C}"/>
              </a:ext>
            </a:extLst>
          </p:cNvPr>
          <p:cNvCxnSpPr>
            <a:cxnSpLocks/>
          </p:cNvCxnSpPr>
          <p:nvPr/>
        </p:nvCxnSpPr>
        <p:spPr>
          <a:xfrm flipH="1" flipV="1">
            <a:off x="6853373" y="5022364"/>
            <a:ext cx="629" cy="261316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E114B95-473F-4191-0654-D91719325A88}"/>
              </a:ext>
            </a:extLst>
          </p:cNvPr>
          <p:cNvCxnSpPr>
            <a:cxnSpLocks/>
          </p:cNvCxnSpPr>
          <p:nvPr/>
        </p:nvCxnSpPr>
        <p:spPr>
          <a:xfrm flipV="1">
            <a:off x="4404273" y="1336535"/>
            <a:ext cx="521230" cy="520175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 descr="Symbole Wifi (icône png) noir">
            <a:extLst>
              <a:ext uri="{FF2B5EF4-FFF2-40B4-BE49-F238E27FC236}">
                <a16:creationId xmlns:a16="http://schemas.microsoft.com/office/drawing/2014/main" id="{E7A9C300-AFF6-A559-F54C-9208999847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240000">
            <a:off x="4827598" y="702065"/>
            <a:ext cx="791230" cy="780791"/>
          </a:xfrm>
          <a:prstGeom prst="rect">
            <a:avLst/>
          </a:prstGeom>
        </p:spPr>
      </p:pic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6D31D382-F531-CB8C-1CB5-FBD6C6A83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44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1F81EC-94CB-D6B1-C3B7-C20852EFE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0665ED-ED91-CB71-1F01-F5BA9576B556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D5EF6A5-6071-73E8-5409-ED5B1A02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9811BC-0E2F-3FBB-BBCE-DCD8A55709D4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cs typeface="Calibri"/>
              </a:rPr>
              <a:t>Problématique</a:t>
            </a:r>
            <a:endParaRPr lang="en-US" dirty="0" err="1"/>
          </a:p>
        </p:txBody>
      </p:sp>
      <p:pic>
        <p:nvPicPr>
          <p:cNvPr id="5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89B6BB27-EB83-25B2-1ABF-63F6D128A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226" y="121075"/>
            <a:ext cx="2008590" cy="2508776"/>
          </a:xfrm>
          <a:prstGeom prst="rect">
            <a:avLst/>
          </a:prstGeom>
        </p:spPr>
      </p:pic>
      <p:pic>
        <p:nvPicPr>
          <p:cNvPr id="7" name="Picture 6" descr="icône 3d réaliste de bouée de sauvetage 8506998 PNG">
            <a:extLst>
              <a:ext uri="{FF2B5EF4-FFF2-40B4-BE49-F238E27FC236}">
                <a16:creationId xmlns:a16="http://schemas.microsoft.com/office/drawing/2014/main" id="{AE99C4AB-FE5E-39F9-871D-6B53E1A1E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861" y="2536092"/>
            <a:ext cx="2743200" cy="2743200"/>
          </a:xfrm>
          <a:prstGeom prst="rect">
            <a:avLst/>
          </a:prstGeom>
        </p:spPr>
      </p:pic>
      <p:pic>
        <p:nvPicPr>
          <p:cNvPr id="4" name="Picture 3" descr="Icones Wifi, images Wi-Fi png et ico">
            <a:extLst>
              <a:ext uri="{FF2B5EF4-FFF2-40B4-BE49-F238E27FC236}">
                <a16:creationId xmlns:a16="http://schemas.microsoft.com/office/drawing/2014/main" id="{B79726CC-160E-8DCC-0787-34E498188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400" y="1744784"/>
            <a:ext cx="2293816" cy="2293816"/>
          </a:xfrm>
          <a:prstGeom prst="rect">
            <a:avLst/>
          </a:prstGeom>
        </p:spPr>
      </p:pic>
      <p:pic>
        <p:nvPicPr>
          <p:cNvPr id="9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55781F63-9C44-E4B8-FDF2-A7C140BBD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03" y="2797844"/>
            <a:ext cx="2008590" cy="2508776"/>
          </a:xfrm>
          <a:prstGeom prst="rect">
            <a:avLst/>
          </a:prstGeom>
        </p:spPr>
      </p:pic>
      <p:pic>
        <p:nvPicPr>
          <p:cNvPr id="10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AD5478F1-51DD-D407-0A24-CC8068AAE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64" y="189459"/>
            <a:ext cx="2008590" cy="2508776"/>
          </a:xfrm>
          <a:prstGeom prst="rect">
            <a:avLst/>
          </a:prstGeom>
        </p:spPr>
      </p:pic>
      <p:pic>
        <p:nvPicPr>
          <p:cNvPr id="11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75E00FC5-C68A-1730-12CD-76862C356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456" y="3012767"/>
            <a:ext cx="2008590" cy="2508776"/>
          </a:xfrm>
          <a:prstGeom prst="rect">
            <a:avLst/>
          </a:prstGeom>
        </p:spPr>
      </p:pic>
      <p:pic>
        <p:nvPicPr>
          <p:cNvPr id="13" name="Image 29" descr="Symbole Wifi (icône png) noir">
            <a:extLst>
              <a:ext uri="{FF2B5EF4-FFF2-40B4-BE49-F238E27FC236}">
                <a16:creationId xmlns:a16="http://schemas.microsoft.com/office/drawing/2014/main" id="{01B7B445-8E1E-4A45-B4C0-048123048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680000">
            <a:off x="3772521" y="2167450"/>
            <a:ext cx="791230" cy="780791"/>
          </a:xfrm>
          <a:prstGeom prst="rect">
            <a:avLst/>
          </a:prstGeom>
        </p:spPr>
      </p:pic>
      <p:pic>
        <p:nvPicPr>
          <p:cNvPr id="14" name="Image 29" descr="Symbole Wifi (icône png) noir">
            <a:extLst>
              <a:ext uri="{FF2B5EF4-FFF2-40B4-BE49-F238E27FC236}">
                <a16:creationId xmlns:a16="http://schemas.microsoft.com/office/drawing/2014/main" id="{40EE67E1-BEA5-89B1-B61A-CBEA98507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60000">
            <a:off x="2365752" y="4482756"/>
            <a:ext cx="791230" cy="780791"/>
          </a:xfrm>
          <a:prstGeom prst="rect">
            <a:avLst/>
          </a:prstGeom>
        </p:spPr>
      </p:pic>
      <p:pic>
        <p:nvPicPr>
          <p:cNvPr id="15" name="Image 29" descr="Symbole Wifi (icône png) noir">
            <a:extLst>
              <a:ext uri="{FF2B5EF4-FFF2-40B4-BE49-F238E27FC236}">
                <a16:creationId xmlns:a16="http://schemas.microsoft.com/office/drawing/2014/main" id="{D0490C3A-2A1C-C9EB-2C19-F64D5629A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540000">
            <a:off x="9096751" y="4814909"/>
            <a:ext cx="791230" cy="780791"/>
          </a:xfrm>
          <a:prstGeom prst="rect">
            <a:avLst/>
          </a:prstGeom>
        </p:spPr>
      </p:pic>
      <p:pic>
        <p:nvPicPr>
          <p:cNvPr id="16" name="Image 29" descr="Symbole Wifi (icône png) noir">
            <a:extLst>
              <a:ext uri="{FF2B5EF4-FFF2-40B4-BE49-F238E27FC236}">
                <a16:creationId xmlns:a16="http://schemas.microsoft.com/office/drawing/2014/main" id="{D8AEC814-E4DE-A4BD-0DA0-120C6BAEF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580000">
            <a:off x="8188212" y="2186986"/>
            <a:ext cx="791230" cy="780791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1DE806-E582-2F73-86ED-5F43ACA2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01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cs typeface="Calibri"/>
              </a:rPr>
              <a:t>Robot Operating System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784B4DFF-806F-F7B5-41C6-5ECDD801A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3390900"/>
            <a:ext cx="76200" cy="76200"/>
          </a:xfrm>
          <a:prstGeom prst="rect">
            <a:avLst/>
          </a:prstGeom>
        </p:spPr>
      </p:pic>
      <p:sp>
        <p:nvSpPr>
          <p:cNvPr id="35" name="TextBox 1">
            <a:extLst>
              <a:ext uri="{FF2B5EF4-FFF2-40B4-BE49-F238E27FC236}">
                <a16:creationId xmlns:a16="http://schemas.microsoft.com/office/drawing/2014/main" id="{40701D2C-7DD9-2CE7-3AB4-0E1C86372F19}"/>
              </a:ext>
            </a:extLst>
          </p:cNvPr>
          <p:cNvSpPr txBox="1"/>
          <p:nvPr/>
        </p:nvSpPr>
        <p:spPr>
          <a:xfrm>
            <a:off x="532045" y="835990"/>
            <a:ext cx="112096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Robot Mobile : </a:t>
            </a:r>
          </a:p>
        </p:txBody>
      </p:sp>
      <p:pic>
        <p:nvPicPr>
          <p:cNvPr id="10" name="Image 11" descr="Une image contenant logo&#10;&#10;Description générée automatiquement">
            <a:extLst>
              <a:ext uri="{FF2B5EF4-FFF2-40B4-BE49-F238E27FC236}">
                <a16:creationId xmlns:a16="http://schemas.microsoft.com/office/drawing/2014/main" id="{DB72B5BB-90C5-53F4-C588-029882C54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0" y="1953016"/>
            <a:ext cx="2743200" cy="2743200"/>
          </a:xfrm>
          <a:prstGeom prst="rect">
            <a:avLst/>
          </a:prstGeom>
        </p:spPr>
      </p:pic>
      <p:pic>
        <p:nvPicPr>
          <p:cNvPr id="12" name="Image 12" descr="Une image contenant toile&#10;&#10;Description générée automatiquement">
            <a:extLst>
              <a:ext uri="{FF2B5EF4-FFF2-40B4-BE49-F238E27FC236}">
                <a16:creationId xmlns:a16="http://schemas.microsoft.com/office/drawing/2014/main" id="{934D545F-1ED0-CAB6-E867-40149548B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332" y="1950920"/>
            <a:ext cx="2972843" cy="2747392"/>
          </a:xfrm>
          <a:prstGeom prst="rect">
            <a:avLst/>
          </a:prstGeom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2568BCF8-15DF-D334-C8CF-E2B53F5F7A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414" y="2150184"/>
            <a:ext cx="2743200" cy="234886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0C76F59D-3D3A-7483-7089-A8788869B0EA}"/>
              </a:ext>
            </a:extLst>
          </p:cNvPr>
          <p:cNvSpPr txBox="1"/>
          <p:nvPr/>
        </p:nvSpPr>
        <p:spPr>
          <a:xfrm>
            <a:off x="1669825" y="1451852"/>
            <a:ext cx="133497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cs typeface="Calibri"/>
              </a:rPr>
              <a:t>Actionneurs</a:t>
            </a:r>
            <a:endParaRPr lang="fr-FR" err="1"/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F12CFFAE-01F3-5F20-B364-1AAE55526E57}"/>
              </a:ext>
            </a:extLst>
          </p:cNvPr>
          <p:cNvSpPr txBox="1"/>
          <p:nvPr/>
        </p:nvSpPr>
        <p:spPr>
          <a:xfrm>
            <a:off x="5688591" y="1451851"/>
            <a:ext cx="133497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cs typeface="Calibri"/>
              </a:rPr>
              <a:t>Capteurs</a:t>
            </a:r>
            <a:endParaRPr lang="fr-FR" err="1"/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C669ACED-9BB2-8681-B601-89D28E731B6C}"/>
              </a:ext>
            </a:extLst>
          </p:cNvPr>
          <p:cNvSpPr txBox="1"/>
          <p:nvPr/>
        </p:nvSpPr>
        <p:spPr>
          <a:xfrm>
            <a:off x="9049741" y="1451851"/>
            <a:ext cx="20343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cs typeface="Calibri"/>
              </a:rPr>
              <a:t>Système</a:t>
            </a:r>
            <a:r>
              <a:rPr lang="en-US" sz="1600">
                <a:cs typeface="Calibri"/>
              </a:rPr>
              <a:t> de </a:t>
            </a:r>
            <a:r>
              <a:rPr lang="en-US" sz="1600" err="1">
                <a:cs typeface="Calibri"/>
              </a:rPr>
              <a:t>contrôle</a:t>
            </a:r>
            <a:endParaRPr lang="fr-FR" err="1"/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B1B42913-5848-ECCF-40EB-49825C312D85}"/>
              </a:ext>
            </a:extLst>
          </p:cNvPr>
          <p:cNvSpPr txBox="1"/>
          <p:nvPr/>
        </p:nvSpPr>
        <p:spPr>
          <a:xfrm>
            <a:off x="1185205" y="4927823"/>
            <a:ext cx="24414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cs typeface="Calibri"/>
              </a:rPr>
              <a:t>Déplacement</a:t>
            </a:r>
            <a:r>
              <a:rPr lang="en-US" sz="1600">
                <a:cs typeface="Calibri"/>
              </a:rPr>
              <a:t> et actions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4A42184C-9576-B870-BEF1-471AA439D8BC}"/>
              </a:ext>
            </a:extLst>
          </p:cNvPr>
          <p:cNvSpPr txBox="1"/>
          <p:nvPr/>
        </p:nvSpPr>
        <p:spPr>
          <a:xfrm>
            <a:off x="5130139" y="4927824"/>
            <a:ext cx="321388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Lire le monde </a:t>
            </a:r>
            <a:r>
              <a:rPr lang="en-US" sz="1600" err="1">
                <a:cs typeface="Calibri"/>
              </a:rPr>
              <a:t>extérieur</a:t>
            </a:r>
            <a:endParaRPr lang="fr-FR" err="1"/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517BA05B-D6AE-B1E6-15DC-06F16A8DB24C}"/>
              </a:ext>
            </a:extLst>
          </p:cNvPr>
          <p:cNvSpPr txBox="1"/>
          <p:nvPr/>
        </p:nvSpPr>
        <p:spPr>
          <a:xfrm>
            <a:off x="9749112" y="4927824"/>
            <a:ext cx="133497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cs typeface="Calibri"/>
              </a:rPr>
              <a:t>Cerveau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0F3C60D-5E36-D7BA-A8DA-740BA979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36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cs typeface="Calibri"/>
              </a:rPr>
              <a:t>Robot Operating System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784B4DFF-806F-F7B5-41C6-5ECDD801A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3390900"/>
            <a:ext cx="76200" cy="76200"/>
          </a:xfrm>
          <a:prstGeom prst="rect">
            <a:avLst/>
          </a:prstGeom>
        </p:spPr>
      </p:pic>
      <p:pic>
        <p:nvPicPr>
          <p:cNvPr id="4" name="Picture 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43786384-78B7-0A88-9A1F-BEC194F9B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028" y="1850914"/>
            <a:ext cx="6121946" cy="3300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AB77D-4A58-59E0-B647-A77DABF438B1}"/>
              </a:ext>
            </a:extLst>
          </p:cNvPr>
          <p:cNvSpPr txBox="1"/>
          <p:nvPr/>
        </p:nvSpPr>
        <p:spPr>
          <a:xfrm>
            <a:off x="42111" y="884321"/>
            <a:ext cx="542022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cs typeface="Arial"/>
              </a:rPr>
              <a:t>Un </a:t>
            </a:r>
            <a:r>
              <a:rPr lang="en-US" b="1" err="1">
                <a:latin typeface="Calibri"/>
                <a:cs typeface="Arial"/>
              </a:rPr>
              <a:t>programme</a:t>
            </a:r>
            <a:r>
              <a:rPr lang="en-US" b="1">
                <a:latin typeface="Calibri"/>
                <a:cs typeface="Arial"/>
              </a:rPr>
              <a:t> ROS </a:t>
            </a:r>
            <a:r>
              <a:rPr lang="en-US" err="1">
                <a:latin typeface="Calibri"/>
                <a:cs typeface="Arial"/>
              </a:rPr>
              <a:t>est</a:t>
            </a:r>
            <a:r>
              <a:rPr lang="en-US">
                <a:latin typeface="Calibri"/>
                <a:cs typeface="Arial"/>
              </a:rPr>
              <a:t> </a:t>
            </a:r>
            <a:r>
              <a:rPr lang="en-US" err="1">
                <a:latin typeface="Calibri"/>
                <a:cs typeface="Arial"/>
              </a:rPr>
              <a:t>organisé</a:t>
            </a:r>
            <a:r>
              <a:rPr lang="en-US">
                <a:latin typeface="Calibri"/>
                <a:cs typeface="Arial"/>
              </a:rPr>
              <a:t> sous la </a:t>
            </a:r>
            <a:r>
              <a:rPr lang="en-US" err="1">
                <a:latin typeface="Calibri"/>
                <a:cs typeface="Arial"/>
              </a:rPr>
              <a:t>forme</a:t>
            </a:r>
            <a:r>
              <a:rPr lang="en-US">
                <a:latin typeface="Calibri"/>
                <a:cs typeface="Arial"/>
              </a:rPr>
              <a:t> d’un </a:t>
            </a:r>
            <a:r>
              <a:rPr lang="en-US" err="1">
                <a:latin typeface="Calibri"/>
                <a:cs typeface="Arial"/>
              </a:rPr>
              <a:t>graphe</a:t>
            </a:r>
            <a:r>
              <a:rPr lang="en-US">
                <a:latin typeface="Calibri"/>
                <a:cs typeface="Arial"/>
              </a:rPr>
              <a:t>, </a:t>
            </a:r>
            <a:r>
              <a:rPr lang="en-US" err="1">
                <a:latin typeface="Calibri"/>
                <a:cs typeface="Arial"/>
              </a:rPr>
              <a:t>où</a:t>
            </a:r>
            <a:r>
              <a:rPr lang="en-US">
                <a:latin typeface="Calibri"/>
                <a:cs typeface="Arial"/>
              </a:rPr>
              <a:t> </a:t>
            </a:r>
            <a:r>
              <a:rPr lang="en-US" err="1">
                <a:latin typeface="Calibri"/>
                <a:cs typeface="Arial"/>
              </a:rPr>
              <a:t>chaque</a:t>
            </a:r>
            <a:r>
              <a:rPr lang="en-US">
                <a:latin typeface="Calibri"/>
                <a:cs typeface="Arial"/>
              </a:rPr>
              <a:t> </a:t>
            </a:r>
            <a:r>
              <a:rPr lang="en-US" err="1">
                <a:latin typeface="Calibri"/>
                <a:cs typeface="Arial"/>
              </a:rPr>
              <a:t>nœud</a:t>
            </a:r>
            <a:r>
              <a:rPr lang="en-US">
                <a:latin typeface="Calibri"/>
                <a:cs typeface="Arial"/>
              </a:rPr>
              <a:t> </a:t>
            </a:r>
            <a:r>
              <a:rPr lang="en-US" err="1">
                <a:latin typeface="Calibri"/>
                <a:cs typeface="Arial"/>
              </a:rPr>
              <a:t>est</a:t>
            </a:r>
            <a:br>
              <a:rPr lang="en-US"/>
            </a:br>
            <a:r>
              <a:rPr lang="en-US" err="1">
                <a:latin typeface="Calibri"/>
                <a:cs typeface="Arial"/>
              </a:rPr>
              <a:t>connecté</a:t>
            </a:r>
            <a:r>
              <a:rPr lang="en-US">
                <a:latin typeface="Calibri"/>
                <a:cs typeface="Arial"/>
              </a:rPr>
              <a:t> avec un </a:t>
            </a:r>
            <a:r>
              <a:rPr lang="en-US" err="1">
                <a:latin typeface="Calibri"/>
                <a:cs typeface="Arial"/>
              </a:rPr>
              <a:t>ou</a:t>
            </a:r>
            <a:r>
              <a:rPr lang="en-US">
                <a:latin typeface="Calibri"/>
                <a:cs typeface="Arial"/>
              </a:rPr>
              <a:t> </a:t>
            </a:r>
            <a:r>
              <a:rPr lang="en-US" err="1">
                <a:latin typeface="Calibri"/>
                <a:cs typeface="Arial"/>
              </a:rPr>
              <a:t>plusieurs</a:t>
            </a:r>
            <a:r>
              <a:rPr lang="en-US">
                <a:latin typeface="Calibri"/>
                <a:cs typeface="Arial"/>
              </a:rPr>
              <a:t> </a:t>
            </a:r>
            <a:r>
              <a:rPr lang="en-US" err="1">
                <a:latin typeface="Calibri"/>
                <a:cs typeface="Arial"/>
              </a:rPr>
              <a:t>autres</a:t>
            </a:r>
            <a:r>
              <a:rPr lang="en-US">
                <a:latin typeface="Calibri"/>
                <a:cs typeface="Arial"/>
              </a:rPr>
              <a:t> </a:t>
            </a:r>
            <a:r>
              <a:rPr lang="en-US" err="1">
                <a:latin typeface="Calibri"/>
                <a:cs typeface="Arial"/>
              </a:rPr>
              <a:t>nœuds</a:t>
            </a:r>
            <a:r>
              <a:rPr lang="en-US">
                <a:latin typeface="Calibri"/>
                <a:cs typeface="Arial"/>
              </a:rPr>
              <a:t> et </a:t>
            </a:r>
            <a:r>
              <a:rPr lang="en-US" err="1">
                <a:latin typeface="Calibri"/>
                <a:cs typeface="Arial"/>
              </a:rPr>
              <a:t>peuvent</a:t>
            </a:r>
            <a:r>
              <a:rPr lang="en-US">
                <a:latin typeface="Calibri"/>
                <a:cs typeface="Arial"/>
              </a:rPr>
              <a:t> faire </a:t>
            </a:r>
            <a:r>
              <a:rPr lang="en-US" err="1">
                <a:latin typeface="Calibri"/>
                <a:cs typeface="Arial"/>
              </a:rPr>
              <a:t>remonter</a:t>
            </a:r>
            <a:r>
              <a:rPr lang="en-US">
                <a:latin typeface="Calibri"/>
                <a:cs typeface="Arial"/>
              </a:rPr>
              <a:t> des </a:t>
            </a:r>
            <a:r>
              <a:rPr lang="en-US" err="1">
                <a:latin typeface="Calibri"/>
                <a:cs typeface="Arial"/>
              </a:rPr>
              <a:t>informations</a:t>
            </a:r>
            <a:r>
              <a:rPr lang="en-US">
                <a:latin typeface="Calibri"/>
                <a:cs typeface="Arial"/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E25607-098D-F1DE-3F8E-57107BA2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00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err="1">
                <a:cs typeface="Calibri"/>
              </a:rPr>
              <a:t>microROS</a:t>
            </a:r>
            <a:endParaRPr lang="en-US" sz="2800" err="1">
              <a:ea typeface="Calibri"/>
              <a:cs typeface="Calibri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784B4DFF-806F-F7B5-41C6-5ECDD801A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3390900"/>
            <a:ext cx="76200" cy="7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AB77D-4A58-59E0-B647-A77DABF438B1}"/>
              </a:ext>
            </a:extLst>
          </p:cNvPr>
          <p:cNvSpPr txBox="1"/>
          <p:nvPr/>
        </p:nvSpPr>
        <p:spPr>
          <a:xfrm>
            <a:off x="4388828" y="3057745"/>
            <a:ext cx="3812720" cy="379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Arial"/>
              </a:rPr>
              <a:t>"ROS for </a:t>
            </a:r>
            <a:r>
              <a:rPr lang="en-US" err="1">
                <a:latin typeface="Calibri"/>
                <a:ea typeface="Calibri"/>
                <a:cs typeface="Arial"/>
              </a:rPr>
              <a:t>microController</a:t>
            </a:r>
            <a:r>
              <a:rPr lang="en-US">
                <a:latin typeface="Calibri"/>
                <a:ea typeface="Calibri"/>
                <a:cs typeface="Arial"/>
              </a:rPr>
              <a:t>" like Arduino </a:t>
            </a:r>
          </a:p>
        </p:txBody>
      </p:sp>
      <p:pic>
        <p:nvPicPr>
          <p:cNvPr id="7" name="Image 6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FFA2590B-C2F2-4387-02A3-9D908DA21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489" y="1392125"/>
            <a:ext cx="4913453" cy="167068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139FBAB-2BFA-0A59-4032-2E54CA4B6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46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cs typeface="Calibri"/>
              </a:rPr>
              <a:t>Architecture ROS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784B4DFF-806F-F7B5-41C6-5ECDD801A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3390900"/>
            <a:ext cx="76200" cy="76200"/>
          </a:xfrm>
          <a:prstGeom prst="rect">
            <a:avLst/>
          </a:prstGeom>
        </p:spPr>
      </p:pic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D417FCB2-0480-6324-A9BE-45635E1A3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078" y="789083"/>
            <a:ext cx="5677643" cy="476308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DF42E3-5543-C2F9-5950-EC689633D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57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effectué</a:t>
            </a:r>
            <a:endParaRPr lang="fr-FR" dirty="0" err="1"/>
          </a:p>
        </p:txBody>
      </p:sp>
      <p:pic>
        <p:nvPicPr>
          <p:cNvPr id="7" name="Image 6" descr="Fichier:Raspberry Pi B+ illustration.svg — Wikipédia">
            <a:extLst>
              <a:ext uri="{FF2B5EF4-FFF2-40B4-BE49-F238E27FC236}">
                <a16:creationId xmlns:a16="http://schemas.microsoft.com/office/drawing/2014/main" id="{DC83FBEB-57C8-3E12-6251-C2037EDB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437" y="1930085"/>
            <a:ext cx="3187212" cy="2130691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D737545-8757-9A98-BAD9-E8D0C95D7362}"/>
              </a:ext>
            </a:extLst>
          </p:cNvPr>
          <p:cNvCxnSpPr>
            <a:cxnSpLocks/>
          </p:cNvCxnSpPr>
          <p:nvPr/>
        </p:nvCxnSpPr>
        <p:spPr>
          <a:xfrm flipH="1">
            <a:off x="5322298" y="2990711"/>
            <a:ext cx="1376665" cy="3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9FFC20-7C40-2FC3-06F8-3D85462F8B58}"/>
              </a:ext>
            </a:extLst>
          </p:cNvPr>
          <p:cNvSpPr txBox="1"/>
          <p:nvPr/>
        </p:nvSpPr>
        <p:spPr>
          <a:xfrm>
            <a:off x="2845879" y="4430552"/>
            <a:ext cx="1571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Raspberry 3B+</a:t>
            </a:r>
            <a:endParaRPr lang="en-US" dirty="0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11DE5-0237-53FE-F06F-8F3DACC12B01}"/>
              </a:ext>
            </a:extLst>
          </p:cNvPr>
          <p:cNvSpPr txBox="1"/>
          <p:nvPr/>
        </p:nvSpPr>
        <p:spPr>
          <a:xfrm>
            <a:off x="4868110" y="591244"/>
            <a:ext cx="24503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Système </a:t>
            </a:r>
            <a:r>
              <a:rPr lang="en-US" dirty="0" err="1">
                <a:latin typeface="Calibri"/>
                <a:cs typeface="Arial"/>
              </a:rPr>
              <a:t>d'exploitation</a:t>
            </a:r>
            <a:endParaRPr lang="en-US" dirty="0" err="1"/>
          </a:p>
        </p:txBody>
      </p:sp>
      <p:pic>
        <p:nvPicPr>
          <p:cNvPr id="12" name="Picture 11" descr="Point d'interrogation — Wikipédia">
            <a:extLst>
              <a:ext uri="{FF2B5EF4-FFF2-40B4-BE49-F238E27FC236}">
                <a16:creationId xmlns:a16="http://schemas.microsoft.com/office/drawing/2014/main" id="{890DC835-B701-98EF-CB05-3BEBE9C2A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656832"/>
            <a:ext cx="2020277" cy="262602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A17E074-FA92-823C-C78A-029A4CDB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61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53BCC3-E752-F8F7-E663-1D8AC006F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55D53C-FF0B-67B3-3100-F6B5F6DC4B6B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59388FE5-3197-1E6F-39A3-D54F159DD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E3E571-3E73-0481-DE6C-8C48948F6076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effectué</a:t>
            </a:r>
            <a:endParaRPr lang="fr-FR" dirty="0" err="1"/>
          </a:p>
        </p:txBody>
      </p:sp>
      <p:pic>
        <p:nvPicPr>
          <p:cNvPr id="7" name="Image 6" descr="Fichier:Raspberry Pi B+ illustration.svg — Wikipédia">
            <a:extLst>
              <a:ext uri="{FF2B5EF4-FFF2-40B4-BE49-F238E27FC236}">
                <a16:creationId xmlns:a16="http://schemas.microsoft.com/office/drawing/2014/main" id="{DB7F9782-2EC4-C2FD-57E2-BAAA5052D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437" y="1930085"/>
            <a:ext cx="3187212" cy="2130691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0E67320-D75C-29F0-77B3-2A95995B2518}"/>
              </a:ext>
            </a:extLst>
          </p:cNvPr>
          <p:cNvCxnSpPr>
            <a:cxnSpLocks/>
          </p:cNvCxnSpPr>
          <p:nvPr/>
        </p:nvCxnSpPr>
        <p:spPr>
          <a:xfrm flipH="1">
            <a:off x="5322298" y="2990711"/>
            <a:ext cx="1376665" cy="3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CCB6519-D2ED-E93B-AE2A-BD4CF5C4398B}"/>
              </a:ext>
            </a:extLst>
          </p:cNvPr>
          <p:cNvSpPr txBox="1"/>
          <p:nvPr/>
        </p:nvSpPr>
        <p:spPr>
          <a:xfrm>
            <a:off x="2845879" y="4430552"/>
            <a:ext cx="1571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Raspberry 3B+</a:t>
            </a:r>
            <a:endParaRPr lang="en-US" dirty="0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5025E-CAA6-2CD8-3837-25DD37575665}"/>
              </a:ext>
            </a:extLst>
          </p:cNvPr>
          <p:cNvSpPr txBox="1"/>
          <p:nvPr/>
        </p:nvSpPr>
        <p:spPr>
          <a:xfrm>
            <a:off x="4868110" y="591244"/>
            <a:ext cx="24503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Système </a:t>
            </a:r>
            <a:r>
              <a:rPr lang="en-US" dirty="0" err="1">
                <a:latin typeface="Calibri"/>
                <a:cs typeface="Arial"/>
              </a:rPr>
              <a:t>d'exploitation</a:t>
            </a:r>
            <a:endParaRPr lang="en-US" dirty="0" err="1"/>
          </a:p>
        </p:txBody>
      </p:sp>
      <p:pic>
        <p:nvPicPr>
          <p:cNvPr id="3" name="Picture 2" descr="Fichier:Raspberry Pi logo.svg — Wikipédia">
            <a:extLst>
              <a:ext uri="{FF2B5EF4-FFF2-40B4-BE49-F238E27FC236}">
                <a16:creationId xmlns:a16="http://schemas.microsoft.com/office/drawing/2014/main" id="{21DC7E3A-6D63-D4E6-4DD0-0B9D16B90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861" y="973289"/>
            <a:ext cx="2743200" cy="3465576"/>
          </a:xfrm>
          <a:prstGeom prst="rect">
            <a:avLst/>
          </a:prstGeom>
        </p:spPr>
      </p:pic>
      <p:pic>
        <p:nvPicPr>
          <p:cNvPr id="12" name="Picture 11" descr="Point d'interrogation — Wikipédia">
            <a:extLst>
              <a:ext uri="{FF2B5EF4-FFF2-40B4-BE49-F238E27FC236}">
                <a16:creationId xmlns:a16="http://schemas.microsoft.com/office/drawing/2014/main" id="{507EBCED-FBDF-5B5A-DE33-E3AC8215C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554" y="2321140"/>
            <a:ext cx="1023816" cy="1346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755693-2A01-FE24-E600-4673306A0CB7}"/>
              </a:ext>
            </a:extLst>
          </p:cNvPr>
          <p:cNvSpPr txBox="1"/>
          <p:nvPr/>
        </p:nvSpPr>
        <p:spPr>
          <a:xfrm>
            <a:off x="7193186" y="4459859"/>
            <a:ext cx="18446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Raspberry Pi OS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91A0AE-58BF-337E-D168-BE8807F8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47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96B13-B0C2-BFA2-2844-6154C7EA6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2C6E40-4465-2570-7CAE-09DB04450990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5EA92BC0-4A91-EC86-DD5E-A24EE491F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722AC-F64E-C863-C9E9-EA5E3DD4B411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effectué</a:t>
            </a:r>
            <a:endParaRPr lang="fr-FR" dirty="0" err="1"/>
          </a:p>
        </p:txBody>
      </p:sp>
      <p:pic>
        <p:nvPicPr>
          <p:cNvPr id="4" name="Image 3" descr="Fichier:Logo-ubuntu cof-orange-hex.svg — Wikipédia">
            <a:extLst>
              <a:ext uri="{FF2B5EF4-FFF2-40B4-BE49-F238E27FC236}">
                <a16:creationId xmlns:a16="http://schemas.microsoft.com/office/drawing/2014/main" id="{E63874D0-A056-D2A3-3956-79473536F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723" y="1620491"/>
            <a:ext cx="2743200" cy="2743200"/>
          </a:xfrm>
          <a:prstGeom prst="rect">
            <a:avLst/>
          </a:prstGeom>
        </p:spPr>
      </p:pic>
      <p:pic>
        <p:nvPicPr>
          <p:cNvPr id="7" name="Image 6" descr="Fichier:Raspberry Pi B+ illustration.svg — Wikipédia">
            <a:extLst>
              <a:ext uri="{FF2B5EF4-FFF2-40B4-BE49-F238E27FC236}">
                <a16:creationId xmlns:a16="http://schemas.microsoft.com/office/drawing/2014/main" id="{F8EAA24D-4F7F-D192-5D7E-92624058F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437" y="1930085"/>
            <a:ext cx="3187212" cy="2130691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A1E341E-90E6-67AC-D015-0F046E546997}"/>
              </a:ext>
            </a:extLst>
          </p:cNvPr>
          <p:cNvCxnSpPr>
            <a:cxnSpLocks/>
          </p:cNvCxnSpPr>
          <p:nvPr/>
        </p:nvCxnSpPr>
        <p:spPr>
          <a:xfrm flipH="1">
            <a:off x="5322298" y="2990711"/>
            <a:ext cx="1376665" cy="3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DF1F08A-6388-4039-4546-4063DCF24200}"/>
              </a:ext>
            </a:extLst>
          </p:cNvPr>
          <p:cNvSpPr txBox="1"/>
          <p:nvPr/>
        </p:nvSpPr>
        <p:spPr>
          <a:xfrm>
            <a:off x="7427649" y="4430552"/>
            <a:ext cx="1571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Ubuntu 22.04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D1290-332C-6DE4-6C12-C17AC2B1C4E3}"/>
              </a:ext>
            </a:extLst>
          </p:cNvPr>
          <p:cNvSpPr txBox="1"/>
          <p:nvPr/>
        </p:nvSpPr>
        <p:spPr>
          <a:xfrm>
            <a:off x="2845879" y="4430552"/>
            <a:ext cx="1571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Raspberry 3B+</a:t>
            </a:r>
            <a:endParaRPr lang="en-US" dirty="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DCA945-3759-7782-C45C-7AF9FFD3C675}"/>
              </a:ext>
            </a:extLst>
          </p:cNvPr>
          <p:cNvSpPr txBox="1"/>
          <p:nvPr/>
        </p:nvSpPr>
        <p:spPr>
          <a:xfrm>
            <a:off x="4868110" y="591244"/>
            <a:ext cx="24503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Système </a:t>
            </a:r>
            <a:r>
              <a:rPr lang="en-US" dirty="0" err="1">
                <a:latin typeface="Calibri"/>
                <a:cs typeface="Arial"/>
              </a:rPr>
              <a:t>d'exploitation</a:t>
            </a:r>
            <a:endParaRPr lang="en-US" dirty="0" err="1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6046AAA-58C6-024E-0662-E92C52FE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62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E8500B-3E08-9BC2-86ED-2E06BAAE8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83C674-B747-FEF6-C3D6-C743C8DB04E4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B58A8276-CDDA-F33F-1D73-84DFFCCC9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CABAC3-56B4-1978-867E-8D72643FBFEB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effectué</a:t>
            </a:r>
            <a:endParaRPr lang="fr-FR" dirty="0" err="1"/>
          </a:p>
        </p:txBody>
      </p:sp>
      <p:pic>
        <p:nvPicPr>
          <p:cNvPr id="4" name="Image 3" descr="Fichier:Logo-ubuntu cof-orange-hex.svg — Wikipédia">
            <a:extLst>
              <a:ext uri="{FF2B5EF4-FFF2-40B4-BE49-F238E27FC236}">
                <a16:creationId xmlns:a16="http://schemas.microsoft.com/office/drawing/2014/main" id="{E26C616D-DA4D-DE4F-69DF-98096396A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569" y="1405568"/>
            <a:ext cx="2743200" cy="2743200"/>
          </a:xfrm>
          <a:prstGeom prst="rect">
            <a:avLst/>
          </a:prstGeom>
        </p:spPr>
      </p:pic>
      <p:pic>
        <p:nvPicPr>
          <p:cNvPr id="7" name="Image 6" descr="Fichier:Raspberry Pi B+ illustration.svg — Wikipédia">
            <a:extLst>
              <a:ext uri="{FF2B5EF4-FFF2-40B4-BE49-F238E27FC236}">
                <a16:creationId xmlns:a16="http://schemas.microsoft.com/office/drawing/2014/main" id="{8076225C-F553-B82F-7193-107A038FC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83" y="1715162"/>
            <a:ext cx="3187212" cy="2130691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16670E2-D0BE-E45E-D30F-3551A015A1C6}"/>
              </a:ext>
            </a:extLst>
          </p:cNvPr>
          <p:cNvCxnSpPr>
            <a:cxnSpLocks/>
          </p:cNvCxnSpPr>
          <p:nvPr/>
        </p:nvCxnSpPr>
        <p:spPr>
          <a:xfrm flipH="1">
            <a:off x="3466144" y="2775788"/>
            <a:ext cx="1376665" cy="3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Graphique, Police, capture d’écran, logo&#10;&#10;Description générée automatiquement">
            <a:extLst>
              <a:ext uri="{FF2B5EF4-FFF2-40B4-BE49-F238E27FC236}">
                <a16:creationId xmlns:a16="http://schemas.microsoft.com/office/drawing/2014/main" id="{DB52748A-BC6A-CC3E-6BFB-388F3EC5FD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94"/>
          <a:stretch/>
        </p:blipFill>
        <p:spPr>
          <a:xfrm>
            <a:off x="8934766" y="2163305"/>
            <a:ext cx="2461628" cy="1239189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C58DA06-99ED-F704-AD63-60B41E5E974B}"/>
              </a:ext>
            </a:extLst>
          </p:cNvPr>
          <p:cNvCxnSpPr>
            <a:cxnSpLocks/>
          </p:cNvCxnSpPr>
          <p:nvPr/>
        </p:nvCxnSpPr>
        <p:spPr>
          <a:xfrm flipH="1">
            <a:off x="7569927" y="2775787"/>
            <a:ext cx="1376665" cy="3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BC2236E-E534-BA15-6190-015BF67A2EDB}"/>
              </a:ext>
            </a:extLst>
          </p:cNvPr>
          <p:cNvSpPr txBox="1"/>
          <p:nvPr/>
        </p:nvSpPr>
        <p:spPr>
          <a:xfrm>
            <a:off x="5512880" y="4430552"/>
            <a:ext cx="1571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Ubuntu 22.04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D4E30-E3FC-5CDC-B88E-CDC503CC98EF}"/>
              </a:ext>
            </a:extLst>
          </p:cNvPr>
          <p:cNvSpPr txBox="1"/>
          <p:nvPr/>
        </p:nvSpPr>
        <p:spPr>
          <a:xfrm>
            <a:off x="931110" y="4430552"/>
            <a:ext cx="1571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Raspberry 3B+</a:t>
            </a:r>
            <a:endParaRPr lang="en-US" dirty="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708F6-E789-F8B4-C48B-E2751767D5A6}"/>
              </a:ext>
            </a:extLst>
          </p:cNvPr>
          <p:cNvSpPr txBox="1"/>
          <p:nvPr/>
        </p:nvSpPr>
        <p:spPr>
          <a:xfrm>
            <a:off x="9381495" y="4430552"/>
            <a:ext cx="20596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ROS2 – Humble</a:t>
            </a:r>
            <a:endParaRPr lang="en-US" dirty="0"/>
          </a:p>
        </p:txBody>
      </p:sp>
      <p:pic>
        <p:nvPicPr>
          <p:cNvPr id="16" name="Picture 15" descr="ROS 2 Humble Hawksbill Release! — Open Robotics">
            <a:extLst>
              <a:ext uri="{FF2B5EF4-FFF2-40B4-BE49-F238E27FC236}">
                <a16:creationId xmlns:a16="http://schemas.microsoft.com/office/drawing/2014/main" id="{84B73C0E-A969-DBDD-FC77-D7B8431B6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5323" y="4034266"/>
            <a:ext cx="515816" cy="66515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4F600CE-127C-401F-3E8E-75445181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E7FE74-2748-C413-4DE2-CB5D0292B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2B7E70-1AC5-580B-24C4-D9F4AD5C30C1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2406EA5B-C8BB-968B-8852-514E0A60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3AA7B-E5C7-93E0-EA9F-D7F21B7EC577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cs typeface="Calibri"/>
              </a:rPr>
              <a:t>Problématique</a:t>
            </a:r>
            <a:endParaRPr lang="en-US" dirty="0" err="1"/>
          </a:p>
        </p:txBody>
      </p:sp>
      <p:pic>
        <p:nvPicPr>
          <p:cNvPr id="4" name="Image 27" descr="Mer - Icônes la nature gratuites">
            <a:extLst>
              <a:ext uri="{FF2B5EF4-FFF2-40B4-BE49-F238E27FC236}">
                <a16:creationId xmlns:a16="http://schemas.microsoft.com/office/drawing/2014/main" id="{862C00B9-803F-7BB2-20BE-44C6805DA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71" y="2996075"/>
            <a:ext cx="4269100" cy="1265314"/>
          </a:xfrm>
          <a:prstGeom prst="rect">
            <a:avLst/>
          </a:prstGeom>
        </p:spPr>
      </p:pic>
      <p:pic>
        <p:nvPicPr>
          <p:cNvPr id="36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1D0289D9-A674-7706-43F4-459ACE8A4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67" y="133440"/>
            <a:ext cx="2910367" cy="3580815"/>
          </a:xfrm>
          <a:prstGeom prst="rect">
            <a:avLst/>
          </a:prstGeom>
        </p:spPr>
      </p:pic>
      <p:pic>
        <p:nvPicPr>
          <p:cNvPr id="7" name="Picture 6" descr="Sonar Echopilot FLS 3D">
            <a:extLst>
              <a:ext uri="{FF2B5EF4-FFF2-40B4-BE49-F238E27FC236}">
                <a16:creationId xmlns:a16="http://schemas.microsoft.com/office/drawing/2014/main" id="{4D9CDA9E-0593-576E-AECA-50743E629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031" y="728906"/>
            <a:ext cx="4501930" cy="298623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06653A-2CF7-3BC1-C806-A5EB47C9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Une image contenant sport, natation, léger&#10;&#10;Description générée automatiquement">
            <a:extLst>
              <a:ext uri="{FF2B5EF4-FFF2-40B4-BE49-F238E27FC236}">
                <a16:creationId xmlns:a16="http://schemas.microsoft.com/office/drawing/2014/main" id="{DB0840BD-2877-D13B-3FF4-012962D0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56" y="4079150"/>
            <a:ext cx="1686410" cy="19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picture containing ground, blue&#10;&#10;Description automatically generated">
            <a:extLst>
              <a:ext uri="{FF2B5EF4-FFF2-40B4-BE49-F238E27FC236}">
                <a16:creationId xmlns:a16="http://schemas.microsoft.com/office/drawing/2014/main" id="{E1AFE569-6FD3-33A0-0A4B-F40F07C77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213" y="3814201"/>
            <a:ext cx="3118158" cy="228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611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531EDC-93DE-0246-FFEA-50DC7799F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D56CDD-EDE8-024A-6819-BA763F512CA6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9F692AA8-545A-F670-2E0C-FF10F0162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055866-C4A4-EE39-E7B9-DDEBF2B4FACA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effectué</a:t>
            </a:r>
            <a:endParaRPr lang="fr-FR" dirty="0" err="1"/>
          </a:p>
        </p:txBody>
      </p:sp>
      <p:pic>
        <p:nvPicPr>
          <p:cNvPr id="7" name="Image 6" descr="Fichier:Raspberry Pi B+ illustration.svg — Wikipédia">
            <a:extLst>
              <a:ext uri="{FF2B5EF4-FFF2-40B4-BE49-F238E27FC236}">
                <a16:creationId xmlns:a16="http://schemas.microsoft.com/office/drawing/2014/main" id="{294BC386-E634-6E0D-1275-CE93852C9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83" y="1715162"/>
            <a:ext cx="3187212" cy="2130691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4675AC1-DD7A-D3E8-57C9-1AD37EE01F53}"/>
              </a:ext>
            </a:extLst>
          </p:cNvPr>
          <p:cNvCxnSpPr>
            <a:cxnSpLocks/>
          </p:cNvCxnSpPr>
          <p:nvPr/>
        </p:nvCxnSpPr>
        <p:spPr>
          <a:xfrm>
            <a:off x="3450188" y="2731995"/>
            <a:ext cx="1610024" cy="30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AC41F3-4843-1530-0057-0DDADC3AF59F}"/>
              </a:ext>
            </a:extLst>
          </p:cNvPr>
          <p:cNvSpPr txBox="1"/>
          <p:nvPr/>
        </p:nvSpPr>
        <p:spPr>
          <a:xfrm>
            <a:off x="931110" y="4430552"/>
            <a:ext cx="1571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/>
                <a:cs typeface="Arial"/>
              </a:rPr>
              <a:t>Raspberry 3B+</a:t>
            </a:r>
            <a:endParaRPr lang="en-US" dirty="0">
              <a:cs typeface="Arial"/>
            </a:endParaRPr>
          </a:p>
        </p:txBody>
      </p:sp>
      <p:pic>
        <p:nvPicPr>
          <p:cNvPr id="3" name="Picture 2" descr="Folder - Free files and folders icons">
            <a:extLst>
              <a:ext uri="{FF2B5EF4-FFF2-40B4-BE49-F238E27FC236}">
                <a16:creationId xmlns:a16="http://schemas.microsoft.com/office/drawing/2014/main" id="{69CC68CD-7C41-ECB5-D59D-0A31D5EF1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710" y="1715813"/>
            <a:ext cx="1727200" cy="1735959"/>
          </a:xfrm>
          <a:prstGeom prst="rect">
            <a:avLst/>
          </a:prstGeom>
        </p:spPr>
      </p:pic>
      <p:pic>
        <p:nvPicPr>
          <p:cNvPr id="15" name="Picture 14" descr="Folder - Free files and folders icons">
            <a:extLst>
              <a:ext uri="{FF2B5EF4-FFF2-40B4-BE49-F238E27FC236}">
                <a16:creationId xmlns:a16="http://schemas.microsoft.com/office/drawing/2014/main" id="{C110F0FF-A0CE-057A-E758-219EAC67A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30" y="1996088"/>
            <a:ext cx="1727200" cy="1735959"/>
          </a:xfrm>
          <a:prstGeom prst="rect">
            <a:avLst/>
          </a:prstGeom>
        </p:spPr>
      </p:pic>
      <p:pic>
        <p:nvPicPr>
          <p:cNvPr id="17" name="Picture 16" descr="Folder - Free files and folders icons">
            <a:extLst>
              <a:ext uri="{FF2B5EF4-FFF2-40B4-BE49-F238E27FC236}">
                <a16:creationId xmlns:a16="http://schemas.microsoft.com/office/drawing/2014/main" id="{292DEB2A-F9EF-3004-71F1-385149456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950" y="2276364"/>
            <a:ext cx="1727200" cy="173595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226435-1EFC-AD40-9334-C5DDD286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95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effectué</a:t>
            </a:r>
            <a:endParaRPr lang="en-US" dirty="0" err="1"/>
          </a:p>
        </p:txBody>
      </p:sp>
      <p:pic>
        <p:nvPicPr>
          <p:cNvPr id="5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0FEAF438-AC04-9F8A-C1FD-4B08BA27D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427" y="149708"/>
            <a:ext cx="2634157" cy="32714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819DBA3D-B71D-206B-4CBA-48EF1CEDB8B3}"/>
              </a:ext>
            </a:extLst>
          </p:cNvPr>
          <p:cNvSpPr txBox="1"/>
          <p:nvPr/>
        </p:nvSpPr>
        <p:spPr>
          <a:xfrm>
            <a:off x="319841" y="589917"/>
            <a:ext cx="24418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cs typeface="Calibri"/>
              </a:rPr>
              <a:t>Catamaran</a:t>
            </a:r>
            <a:endParaRPr lang="fr-FR" sz="24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9" name="Image 8" descr="Une image contenant colère, nuit&#10;&#10;Description générée automatiquement">
            <a:extLst>
              <a:ext uri="{FF2B5EF4-FFF2-40B4-BE49-F238E27FC236}">
                <a16:creationId xmlns:a16="http://schemas.microsoft.com/office/drawing/2014/main" id="{91C60A2C-33BF-AD90-9162-E9467A9E0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563" y="3405525"/>
            <a:ext cx="2743200" cy="274320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9AFA104D-BDA5-DC0F-BEA5-16F96D987900}"/>
              </a:ext>
            </a:extLst>
          </p:cNvPr>
          <p:cNvSpPr txBox="1"/>
          <p:nvPr/>
        </p:nvSpPr>
        <p:spPr>
          <a:xfrm>
            <a:off x="397505" y="4524683"/>
            <a:ext cx="24418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Aile sous marine</a:t>
            </a:r>
            <a:endParaRPr lang="fr-FR" sz="200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D926CF7-5433-3536-B93C-CA93B9A70DB2}"/>
              </a:ext>
            </a:extLst>
          </p:cNvPr>
          <p:cNvCxnSpPr/>
          <p:nvPr/>
        </p:nvCxnSpPr>
        <p:spPr>
          <a:xfrm>
            <a:off x="3835078" y="3258911"/>
            <a:ext cx="7717" cy="1011686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FC81422-3849-6035-A4CD-AA79E901B333}"/>
              </a:ext>
            </a:extLst>
          </p:cNvPr>
          <p:cNvCxnSpPr>
            <a:cxnSpLocks/>
          </p:cNvCxnSpPr>
          <p:nvPr/>
        </p:nvCxnSpPr>
        <p:spPr>
          <a:xfrm flipH="1">
            <a:off x="5109495" y="4703741"/>
            <a:ext cx="981894" cy="1218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 descr="Fichier:Raspberry Pi B+ illustration.svg — Wikipédia">
            <a:extLst>
              <a:ext uri="{FF2B5EF4-FFF2-40B4-BE49-F238E27FC236}">
                <a16:creationId xmlns:a16="http://schemas.microsoft.com/office/drawing/2014/main" id="{82476E08-9B64-E610-9D30-A968FA05B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958" y="4405113"/>
            <a:ext cx="1011381" cy="680137"/>
          </a:xfrm>
          <a:prstGeom prst="rect">
            <a:avLst/>
          </a:prstGeom>
        </p:spPr>
      </p:pic>
      <p:pic>
        <p:nvPicPr>
          <p:cNvPr id="24" name="Image 23" descr="What you will need | Getting started with the Camera Module | Python |  Coding projects for kids and teens">
            <a:extLst>
              <a:ext uri="{FF2B5EF4-FFF2-40B4-BE49-F238E27FC236}">
                <a16:creationId xmlns:a16="http://schemas.microsoft.com/office/drawing/2014/main" id="{8D241882-1AC7-4489-D9CB-7F9D5CBB0D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50" t="3896" r="33574" b="64069"/>
          <a:stretch/>
        </p:blipFill>
        <p:spPr>
          <a:xfrm>
            <a:off x="7683335" y="4354285"/>
            <a:ext cx="742746" cy="732315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1A61ADA-0840-F2E1-DFF7-8C5CC0F45A71}"/>
              </a:ext>
            </a:extLst>
          </p:cNvPr>
          <p:cNvCxnSpPr>
            <a:cxnSpLocks/>
          </p:cNvCxnSpPr>
          <p:nvPr/>
        </p:nvCxnSpPr>
        <p:spPr>
          <a:xfrm flipH="1">
            <a:off x="7098611" y="4723532"/>
            <a:ext cx="615739" cy="2284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 descr="File:Arduino Uno (Versión Informática).png - Wikimedia Commons">
            <a:extLst>
              <a:ext uri="{FF2B5EF4-FFF2-40B4-BE49-F238E27FC236}">
                <a16:creationId xmlns:a16="http://schemas.microsoft.com/office/drawing/2014/main" id="{0BA3583C-ABD8-46B9-28AE-0D8BB2E99D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184" r="-361" b="704"/>
          <a:stretch/>
        </p:blipFill>
        <p:spPr>
          <a:xfrm>
            <a:off x="6099958" y="5178064"/>
            <a:ext cx="1010657" cy="843574"/>
          </a:xfrm>
          <a:prstGeom prst="rect">
            <a:avLst/>
          </a:prstGeom>
        </p:spPr>
      </p:pic>
      <p:pic>
        <p:nvPicPr>
          <p:cNvPr id="4" name="Image 3" descr="Une image contenant cercle, art&#10;&#10;Description générée automatiquement">
            <a:extLst>
              <a:ext uri="{FF2B5EF4-FFF2-40B4-BE49-F238E27FC236}">
                <a16:creationId xmlns:a16="http://schemas.microsoft.com/office/drawing/2014/main" id="{1E46F12A-AABC-34B6-16A2-898E9CBE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0452" y="2368642"/>
            <a:ext cx="1535876" cy="1036914"/>
          </a:xfrm>
          <a:prstGeom prst="rect">
            <a:avLst/>
          </a:prstGeom>
        </p:spPr>
      </p:pic>
      <p:pic>
        <p:nvPicPr>
          <p:cNvPr id="10" name="Image 9" descr="Servomoteur - Icônes électronique gratuites">
            <a:extLst>
              <a:ext uri="{FF2B5EF4-FFF2-40B4-BE49-F238E27FC236}">
                <a16:creationId xmlns:a16="http://schemas.microsoft.com/office/drawing/2014/main" id="{D216BF69-9C27-E318-B572-0A6F411F04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8634" y="4472048"/>
            <a:ext cx="932214" cy="92231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C78AB344-D955-BF77-1524-38AB34A665F0}"/>
              </a:ext>
            </a:extLst>
          </p:cNvPr>
          <p:cNvSpPr txBox="1"/>
          <p:nvPr/>
        </p:nvSpPr>
        <p:spPr>
          <a:xfrm>
            <a:off x="2663712" y="5395540"/>
            <a:ext cx="24418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cs typeface="Calibri"/>
              </a:rPr>
              <a:t>Servo-</a:t>
            </a:r>
            <a:r>
              <a:rPr lang="en-US" sz="1600" err="1">
                <a:cs typeface="Calibri"/>
              </a:rPr>
              <a:t>Moteur</a:t>
            </a:r>
            <a:endParaRPr lang="fr-FR" err="1"/>
          </a:p>
        </p:txBody>
      </p:sp>
      <p:pic>
        <p:nvPicPr>
          <p:cNvPr id="3" name="Image 2" descr="Fichier:Raspberry Pi B+ illustration.svg — Wikipédia">
            <a:extLst>
              <a:ext uri="{FF2B5EF4-FFF2-40B4-BE49-F238E27FC236}">
                <a16:creationId xmlns:a16="http://schemas.microsoft.com/office/drawing/2014/main" id="{4E9B293A-9EAB-964E-37C1-C83D78D42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259" y="2605691"/>
            <a:ext cx="1011381" cy="680137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91AE6A7-9DC5-5038-9512-20987CFBCA7D}"/>
              </a:ext>
            </a:extLst>
          </p:cNvPr>
          <p:cNvCxnSpPr>
            <a:cxnSpLocks/>
          </p:cNvCxnSpPr>
          <p:nvPr/>
        </p:nvCxnSpPr>
        <p:spPr>
          <a:xfrm flipH="1">
            <a:off x="4852434" y="2931861"/>
            <a:ext cx="981894" cy="1218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D36BA90-83F7-A1ED-94CE-3D09EA0E4AEB}"/>
              </a:ext>
            </a:extLst>
          </p:cNvPr>
          <p:cNvCxnSpPr>
            <a:cxnSpLocks/>
          </p:cNvCxnSpPr>
          <p:nvPr/>
        </p:nvCxnSpPr>
        <p:spPr>
          <a:xfrm flipH="1">
            <a:off x="6602852" y="5054037"/>
            <a:ext cx="630" cy="250163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F01CF9F-9E57-E832-B1F6-6D9B4C1E4FA1}"/>
              </a:ext>
            </a:extLst>
          </p:cNvPr>
          <p:cNvCxnSpPr>
            <a:cxnSpLocks/>
          </p:cNvCxnSpPr>
          <p:nvPr/>
        </p:nvCxnSpPr>
        <p:spPr>
          <a:xfrm flipH="1" flipV="1">
            <a:off x="4096514" y="5194031"/>
            <a:ext cx="2057111" cy="42921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6DoF Inertial Sensor for Automotive (6in1 Sensor) - Panasonic">
            <a:extLst>
              <a:ext uri="{FF2B5EF4-FFF2-40B4-BE49-F238E27FC236}">
                <a16:creationId xmlns:a16="http://schemas.microsoft.com/office/drawing/2014/main" id="{841D6C4B-EC12-CF3E-5A5D-8E11E481E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7630" y="5249223"/>
            <a:ext cx="1797584" cy="977457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65D7F68-68EB-7849-8F6D-FDD021D3126D}"/>
              </a:ext>
            </a:extLst>
          </p:cNvPr>
          <p:cNvCxnSpPr>
            <a:cxnSpLocks/>
          </p:cNvCxnSpPr>
          <p:nvPr/>
        </p:nvCxnSpPr>
        <p:spPr>
          <a:xfrm flipH="1">
            <a:off x="7006803" y="5558977"/>
            <a:ext cx="615739" cy="2284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2249165-6B6A-E3B9-A9AC-17842B3256D6}"/>
              </a:ext>
            </a:extLst>
          </p:cNvPr>
          <p:cNvCxnSpPr>
            <a:cxnSpLocks/>
          </p:cNvCxnSpPr>
          <p:nvPr/>
        </p:nvCxnSpPr>
        <p:spPr>
          <a:xfrm flipH="1">
            <a:off x="6844652" y="2931863"/>
            <a:ext cx="779918" cy="1218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Mer - Icônes la nature gratuites">
            <a:extLst>
              <a:ext uri="{FF2B5EF4-FFF2-40B4-BE49-F238E27FC236}">
                <a16:creationId xmlns:a16="http://schemas.microsoft.com/office/drawing/2014/main" id="{55C9FD60-EC53-8446-72E5-9D86A823E8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0568" y="3260075"/>
            <a:ext cx="879514" cy="888694"/>
          </a:xfrm>
          <a:prstGeom prst="rect">
            <a:avLst/>
          </a:prstGeom>
        </p:spPr>
      </p:pic>
      <p:pic>
        <p:nvPicPr>
          <p:cNvPr id="27" name="Image 26" descr="Mer - Icônes la nature gratuites">
            <a:extLst>
              <a:ext uri="{FF2B5EF4-FFF2-40B4-BE49-F238E27FC236}">
                <a16:creationId xmlns:a16="http://schemas.microsoft.com/office/drawing/2014/main" id="{28AA5595-DB3D-88FC-695F-C6CBBE83F7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5025" y="3260074"/>
            <a:ext cx="879514" cy="888694"/>
          </a:xfrm>
          <a:prstGeom prst="rect">
            <a:avLst/>
          </a:prstGeom>
        </p:spPr>
      </p:pic>
      <p:pic>
        <p:nvPicPr>
          <p:cNvPr id="28" name="Image 27" descr="Mer - Icônes la nature gratuites">
            <a:extLst>
              <a:ext uri="{FF2B5EF4-FFF2-40B4-BE49-F238E27FC236}">
                <a16:creationId xmlns:a16="http://schemas.microsoft.com/office/drawing/2014/main" id="{B67D0223-9563-B9A7-9490-BBC41F53B2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3988" y="3260073"/>
            <a:ext cx="879514" cy="888694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64E7731-0667-5DEC-698A-54623991694A}"/>
              </a:ext>
            </a:extLst>
          </p:cNvPr>
          <p:cNvCxnSpPr>
            <a:cxnSpLocks/>
          </p:cNvCxnSpPr>
          <p:nvPr/>
        </p:nvCxnSpPr>
        <p:spPr>
          <a:xfrm flipH="1" flipV="1">
            <a:off x="6853373" y="5022364"/>
            <a:ext cx="629" cy="261316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9C016A8-AC9F-D35D-799F-995329DEFD43}"/>
              </a:ext>
            </a:extLst>
          </p:cNvPr>
          <p:cNvCxnSpPr>
            <a:cxnSpLocks/>
          </p:cNvCxnSpPr>
          <p:nvPr/>
        </p:nvCxnSpPr>
        <p:spPr>
          <a:xfrm flipV="1">
            <a:off x="4404273" y="1336535"/>
            <a:ext cx="521230" cy="520175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 descr="Symbole Wifi (icône png) noir">
            <a:extLst>
              <a:ext uri="{FF2B5EF4-FFF2-40B4-BE49-F238E27FC236}">
                <a16:creationId xmlns:a16="http://schemas.microsoft.com/office/drawing/2014/main" id="{0CB1E0F0-AF02-8188-02E5-7AC9FD65B9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220000">
            <a:off x="4772514" y="628619"/>
            <a:ext cx="791230" cy="78079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60B9B93-3039-E6F8-FDB7-17DDB7FE0535}"/>
              </a:ext>
            </a:extLst>
          </p:cNvPr>
          <p:cNvSpPr/>
          <p:nvPr/>
        </p:nvSpPr>
        <p:spPr>
          <a:xfrm>
            <a:off x="2515517" y="4002795"/>
            <a:ext cx="6858000" cy="2194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-up of a circuit board&#10;&#10;Description automatically generated">
            <a:extLst>
              <a:ext uri="{FF2B5EF4-FFF2-40B4-BE49-F238E27FC236}">
                <a16:creationId xmlns:a16="http://schemas.microsoft.com/office/drawing/2014/main" id="{ACC19F37-CD02-ACB1-5639-F1879EEBBF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8487" y="5131106"/>
            <a:ext cx="1263268" cy="947451"/>
          </a:xfrm>
          <a:prstGeom prst="rect">
            <a:avLst/>
          </a:prstGeom>
        </p:spPr>
      </p:pic>
      <p:pic>
        <p:nvPicPr>
          <p:cNvPr id="32" name="Picture 31" descr="coche croix rouge sur fond transparent 17178409 PNG">
            <a:extLst>
              <a:ext uri="{FF2B5EF4-FFF2-40B4-BE49-F238E27FC236}">
                <a16:creationId xmlns:a16="http://schemas.microsoft.com/office/drawing/2014/main" id="{0F1A3CD6-CB7F-A252-962D-2F2193A944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2063" y="5050315"/>
            <a:ext cx="1191658" cy="1182478"/>
          </a:xfrm>
          <a:prstGeom prst="rect">
            <a:avLst/>
          </a:prstGeom>
        </p:spPr>
      </p:pic>
      <p:sp>
        <p:nvSpPr>
          <p:cNvPr id="34" name="Espace réservé du numéro de diapositive 33">
            <a:extLst>
              <a:ext uri="{FF2B5EF4-FFF2-40B4-BE49-F238E27FC236}">
                <a16:creationId xmlns:a16="http://schemas.microsoft.com/office/drawing/2014/main" id="{1D4F86DC-CF64-C932-9057-93266A7E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31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094BF-8885-C2D6-EDBB-5FBD840A3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B4DA71-BD49-D6D2-FC27-14EE18F37798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58DCA1B4-98C7-0EBE-4DC5-A8BFFA8A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4FF58A-26FE-E220-B992-3A404F6DC228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effectué</a:t>
            </a:r>
            <a:endParaRPr lang="en-US" dirty="0" err="1"/>
          </a:p>
        </p:txBody>
      </p:sp>
      <p:pic>
        <p:nvPicPr>
          <p:cNvPr id="5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4DF90365-13F0-92F3-54CF-CED650F2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427" y="149708"/>
            <a:ext cx="2634157" cy="32714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1888FC74-8C28-C32E-823B-5F3BB6174915}"/>
              </a:ext>
            </a:extLst>
          </p:cNvPr>
          <p:cNvSpPr txBox="1"/>
          <p:nvPr/>
        </p:nvSpPr>
        <p:spPr>
          <a:xfrm>
            <a:off x="319841" y="589917"/>
            <a:ext cx="24418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cs typeface="Calibri"/>
              </a:rPr>
              <a:t>Catamaran</a:t>
            </a:r>
            <a:endParaRPr lang="fr-FR" sz="24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9" name="Image 8" descr="Une image contenant colère, nuit&#10;&#10;Description générée automatiquement">
            <a:extLst>
              <a:ext uri="{FF2B5EF4-FFF2-40B4-BE49-F238E27FC236}">
                <a16:creationId xmlns:a16="http://schemas.microsoft.com/office/drawing/2014/main" id="{3DCBCD6C-31DD-8F31-B0CA-1391D4ACD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563" y="3405525"/>
            <a:ext cx="2743200" cy="274320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F72F4E99-3710-1313-C553-36FA1DE8DA06}"/>
              </a:ext>
            </a:extLst>
          </p:cNvPr>
          <p:cNvSpPr txBox="1"/>
          <p:nvPr/>
        </p:nvSpPr>
        <p:spPr>
          <a:xfrm>
            <a:off x="397505" y="4524683"/>
            <a:ext cx="24418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cs typeface="Calibri"/>
              </a:rPr>
              <a:t>Aile sous marine</a:t>
            </a:r>
            <a:endParaRPr lang="fr-FR" sz="200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130EA70-69BF-C9CB-25C6-D3E1687E550B}"/>
              </a:ext>
            </a:extLst>
          </p:cNvPr>
          <p:cNvCxnSpPr/>
          <p:nvPr/>
        </p:nvCxnSpPr>
        <p:spPr>
          <a:xfrm>
            <a:off x="3835078" y="3258911"/>
            <a:ext cx="7717" cy="1011686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3A8DB8E-654E-B84D-2017-32F8BDDA25DA}"/>
              </a:ext>
            </a:extLst>
          </p:cNvPr>
          <p:cNvCxnSpPr>
            <a:cxnSpLocks/>
          </p:cNvCxnSpPr>
          <p:nvPr/>
        </p:nvCxnSpPr>
        <p:spPr>
          <a:xfrm flipH="1">
            <a:off x="5109495" y="4703741"/>
            <a:ext cx="981894" cy="1218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 descr="Fichier:Raspberry Pi B+ illustration.svg — Wikipédia">
            <a:extLst>
              <a:ext uri="{FF2B5EF4-FFF2-40B4-BE49-F238E27FC236}">
                <a16:creationId xmlns:a16="http://schemas.microsoft.com/office/drawing/2014/main" id="{775D1496-229D-2632-7314-393F212B6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958" y="4405113"/>
            <a:ext cx="1011381" cy="680137"/>
          </a:xfrm>
          <a:prstGeom prst="rect">
            <a:avLst/>
          </a:prstGeom>
        </p:spPr>
      </p:pic>
      <p:pic>
        <p:nvPicPr>
          <p:cNvPr id="24" name="Image 23" descr="What you will need | Getting started with the Camera Module | Python |  Coding projects for kids and teens">
            <a:extLst>
              <a:ext uri="{FF2B5EF4-FFF2-40B4-BE49-F238E27FC236}">
                <a16:creationId xmlns:a16="http://schemas.microsoft.com/office/drawing/2014/main" id="{C4958314-1C7A-D359-9019-536A050838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50" t="3896" r="33574" b="64069"/>
          <a:stretch/>
        </p:blipFill>
        <p:spPr>
          <a:xfrm>
            <a:off x="7683335" y="4354285"/>
            <a:ext cx="742746" cy="732315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7B148CA-027C-B0BD-4C7A-2225F4F34DA6}"/>
              </a:ext>
            </a:extLst>
          </p:cNvPr>
          <p:cNvCxnSpPr>
            <a:cxnSpLocks/>
          </p:cNvCxnSpPr>
          <p:nvPr/>
        </p:nvCxnSpPr>
        <p:spPr>
          <a:xfrm flipH="1">
            <a:off x="7098611" y="4723532"/>
            <a:ext cx="615739" cy="2284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 descr="File:Arduino Uno (Versión Informática).png - Wikimedia Commons">
            <a:extLst>
              <a:ext uri="{FF2B5EF4-FFF2-40B4-BE49-F238E27FC236}">
                <a16:creationId xmlns:a16="http://schemas.microsoft.com/office/drawing/2014/main" id="{75C4DADC-CA69-7857-5959-EAC7539BEB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184" r="-361" b="704"/>
          <a:stretch/>
        </p:blipFill>
        <p:spPr>
          <a:xfrm>
            <a:off x="6099958" y="5178064"/>
            <a:ext cx="1010657" cy="843574"/>
          </a:xfrm>
          <a:prstGeom prst="rect">
            <a:avLst/>
          </a:prstGeom>
        </p:spPr>
      </p:pic>
      <p:pic>
        <p:nvPicPr>
          <p:cNvPr id="4" name="Image 3" descr="Une image contenant cercle, art&#10;&#10;Description générée automatiquement">
            <a:extLst>
              <a:ext uri="{FF2B5EF4-FFF2-40B4-BE49-F238E27FC236}">
                <a16:creationId xmlns:a16="http://schemas.microsoft.com/office/drawing/2014/main" id="{EDAD3814-DFEA-45E8-848F-9543A16BB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0452" y="2368642"/>
            <a:ext cx="1535876" cy="1036914"/>
          </a:xfrm>
          <a:prstGeom prst="rect">
            <a:avLst/>
          </a:prstGeom>
        </p:spPr>
      </p:pic>
      <p:pic>
        <p:nvPicPr>
          <p:cNvPr id="10" name="Image 9" descr="Servomoteur - Icônes électronique gratuites">
            <a:extLst>
              <a:ext uri="{FF2B5EF4-FFF2-40B4-BE49-F238E27FC236}">
                <a16:creationId xmlns:a16="http://schemas.microsoft.com/office/drawing/2014/main" id="{BC2EF685-DECC-5711-98C5-7C62735FF4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8634" y="4472048"/>
            <a:ext cx="932214" cy="92231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837DBEE3-BA66-8A09-AF0D-152635D8C3F7}"/>
              </a:ext>
            </a:extLst>
          </p:cNvPr>
          <p:cNvSpPr txBox="1"/>
          <p:nvPr/>
        </p:nvSpPr>
        <p:spPr>
          <a:xfrm>
            <a:off x="2663712" y="5395540"/>
            <a:ext cx="24418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cs typeface="Calibri"/>
              </a:rPr>
              <a:t>Servo-</a:t>
            </a:r>
            <a:r>
              <a:rPr lang="en-US" sz="1600" err="1">
                <a:cs typeface="Calibri"/>
              </a:rPr>
              <a:t>Moteur</a:t>
            </a:r>
            <a:endParaRPr lang="fr-FR" err="1"/>
          </a:p>
        </p:txBody>
      </p:sp>
      <p:pic>
        <p:nvPicPr>
          <p:cNvPr id="3" name="Image 2" descr="Fichier:Raspberry Pi B+ illustration.svg — Wikipédia">
            <a:extLst>
              <a:ext uri="{FF2B5EF4-FFF2-40B4-BE49-F238E27FC236}">
                <a16:creationId xmlns:a16="http://schemas.microsoft.com/office/drawing/2014/main" id="{5D067AC7-DE1A-9371-F502-573342DAF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259" y="2605691"/>
            <a:ext cx="1011381" cy="680137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9B09CF0-1A0E-72FF-3C66-B16EC38DFCAF}"/>
              </a:ext>
            </a:extLst>
          </p:cNvPr>
          <p:cNvCxnSpPr>
            <a:cxnSpLocks/>
          </p:cNvCxnSpPr>
          <p:nvPr/>
        </p:nvCxnSpPr>
        <p:spPr>
          <a:xfrm flipH="1">
            <a:off x="4852434" y="2931861"/>
            <a:ext cx="981894" cy="1218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4A9DB3D-0100-EE7B-36F3-1927FBF6B5E7}"/>
              </a:ext>
            </a:extLst>
          </p:cNvPr>
          <p:cNvCxnSpPr>
            <a:cxnSpLocks/>
          </p:cNvCxnSpPr>
          <p:nvPr/>
        </p:nvCxnSpPr>
        <p:spPr>
          <a:xfrm flipH="1">
            <a:off x="6602852" y="5054037"/>
            <a:ext cx="630" cy="250163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F02DC1D-EA70-9A93-F903-E1796C5B6B9D}"/>
              </a:ext>
            </a:extLst>
          </p:cNvPr>
          <p:cNvCxnSpPr>
            <a:cxnSpLocks/>
          </p:cNvCxnSpPr>
          <p:nvPr/>
        </p:nvCxnSpPr>
        <p:spPr>
          <a:xfrm flipH="1" flipV="1">
            <a:off x="4096514" y="5194031"/>
            <a:ext cx="2057111" cy="42921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6DoF Inertial Sensor for Automotive (6in1 Sensor) - Panasonic">
            <a:extLst>
              <a:ext uri="{FF2B5EF4-FFF2-40B4-BE49-F238E27FC236}">
                <a16:creationId xmlns:a16="http://schemas.microsoft.com/office/drawing/2014/main" id="{0360A3AF-3284-478C-66D3-F814B66EEE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7630" y="5249223"/>
            <a:ext cx="1797584" cy="977457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45EDF5D-3751-B773-CDAE-241E040FA82D}"/>
              </a:ext>
            </a:extLst>
          </p:cNvPr>
          <p:cNvCxnSpPr>
            <a:cxnSpLocks/>
          </p:cNvCxnSpPr>
          <p:nvPr/>
        </p:nvCxnSpPr>
        <p:spPr>
          <a:xfrm flipH="1">
            <a:off x="7006803" y="5558977"/>
            <a:ext cx="615739" cy="2284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38D07AB-7C98-2BA1-6B30-3E8E82AF2869}"/>
              </a:ext>
            </a:extLst>
          </p:cNvPr>
          <p:cNvCxnSpPr>
            <a:cxnSpLocks/>
          </p:cNvCxnSpPr>
          <p:nvPr/>
        </p:nvCxnSpPr>
        <p:spPr>
          <a:xfrm flipH="1">
            <a:off x="6844652" y="2931863"/>
            <a:ext cx="779918" cy="1218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Mer - Icônes la nature gratuites">
            <a:extLst>
              <a:ext uri="{FF2B5EF4-FFF2-40B4-BE49-F238E27FC236}">
                <a16:creationId xmlns:a16="http://schemas.microsoft.com/office/drawing/2014/main" id="{B70B0E0F-63ED-CE32-5E79-CA2AAD81B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0568" y="3260075"/>
            <a:ext cx="879514" cy="888694"/>
          </a:xfrm>
          <a:prstGeom prst="rect">
            <a:avLst/>
          </a:prstGeom>
        </p:spPr>
      </p:pic>
      <p:pic>
        <p:nvPicPr>
          <p:cNvPr id="27" name="Image 26" descr="Mer - Icônes la nature gratuites">
            <a:extLst>
              <a:ext uri="{FF2B5EF4-FFF2-40B4-BE49-F238E27FC236}">
                <a16:creationId xmlns:a16="http://schemas.microsoft.com/office/drawing/2014/main" id="{9307B99F-FDA6-5D96-77C7-E85EF34638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5025" y="3260074"/>
            <a:ext cx="879514" cy="888694"/>
          </a:xfrm>
          <a:prstGeom prst="rect">
            <a:avLst/>
          </a:prstGeom>
        </p:spPr>
      </p:pic>
      <p:pic>
        <p:nvPicPr>
          <p:cNvPr id="28" name="Image 27" descr="Mer - Icônes la nature gratuites">
            <a:extLst>
              <a:ext uri="{FF2B5EF4-FFF2-40B4-BE49-F238E27FC236}">
                <a16:creationId xmlns:a16="http://schemas.microsoft.com/office/drawing/2014/main" id="{6B5D4A88-C75C-0B11-2542-733DD0C0B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3988" y="3260073"/>
            <a:ext cx="879514" cy="888694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EDBE93F-2FA8-2543-A1A3-816E8C68600A}"/>
              </a:ext>
            </a:extLst>
          </p:cNvPr>
          <p:cNvCxnSpPr>
            <a:cxnSpLocks/>
          </p:cNvCxnSpPr>
          <p:nvPr/>
        </p:nvCxnSpPr>
        <p:spPr>
          <a:xfrm flipH="1" flipV="1">
            <a:off x="6853373" y="5022364"/>
            <a:ext cx="629" cy="261316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F10CC43-E1E1-8D94-F993-3CE833931CCA}"/>
              </a:ext>
            </a:extLst>
          </p:cNvPr>
          <p:cNvCxnSpPr>
            <a:cxnSpLocks/>
          </p:cNvCxnSpPr>
          <p:nvPr/>
        </p:nvCxnSpPr>
        <p:spPr>
          <a:xfrm flipV="1">
            <a:off x="4404273" y="1336535"/>
            <a:ext cx="521230" cy="520175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 descr="Symbole Wifi (icône png) noir">
            <a:extLst>
              <a:ext uri="{FF2B5EF4-FFF2-40B4-BE49-F238E27FC236}">
                <a16:creationId xmlns:a16="http://schemas.microsoft.com/office/drawing/2014/main" id="{EEA0FD2A-8C4D-A2E0-B47E-22D94A18EB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220000">
            <a:off x="4772514" y="628619"/>
            <a:ext cx="791230" cy="78079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4D40376-2A5B-23F5-EC67-CD3BF3EE5CDE}"/>
              </a:ext>
            </a:extLst>
          </p:cNvPr>
          <p:cNvSpPr/>
          <p:nvPr/>
        </p:nvSpPr>
        <p:spPr>
          <a:xfrm>
            <a:off x="2357863" y="560658"/>
            <a:ext cx="6928068" cy="27810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close-up of a circuit board&#10;&#10;Description automatically generated">
            <a:extLst>
              <a:ext uri="{FF2B5EF4-FFF2-40B4-BE49-F238E27FC236}">
                <a16:creationId xmlns:a16="http://schemas.microsoft.com/office/drawing/2014/main" id="{D098B4F4-9873-DD0B-E75C-1D62C22A83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8487" y="5131106"/>
            <a:ext cx="1263268" cy="947451"/>
          </a:xfrm>
          <a:prstGeom prst="rect">
            <a:avLst/>
          </a:prstGeom>
        </p:spPr>
      </p:pic>
      <p:pic>
        <p:nvPicPr>
          <p:cNvPr id="32" name="Picture 31" descr="coche croix rouge sur fond transparent 17178409 PNG">
            <a:extLst>
              <a:ext uri="{FF2B5EF4-FFF2-40B4-BE49-F238E27FC236}">
                <a16:creationId xmlns:a16="http://schemas.microsoft.com/office/drawing/2014/main" id="{0790D659-0967-AB35-7BF9-EB0E7973E3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2063" y="5050315"/>
            <a:ext cx="1191658" cy="1182478"/>
          </a:xfrm>
          <a:prstGeom prst="rect">
            <a:avLst/>
          </a:prstGeom>
        </p:spPr>
      </p:pic>
      <p:sp>
        <p:nvSpPr>
          <p:cNvPr id="34" name="Espace réservé du numéro de diapositive 33">
            <a:extLst>
              <a:ext uri="{FF2B5EF4-FFF2-40B4-BE49-F238E27FC236}">
                <a16:creationId xmlns:a16="http://schemas.microsoft.com/office/drawing/2014/main" id="{B663D46F-A3BF-4B68-AA91-454D20E1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15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fr-FR" dirty="0" err="1">
              <a:ea typeface="Calibri"/>
              <a:cs typeface="Calibri"/>
            </a:endParaRPr>
          </a:p>
        </p:txBody>
      </p:sp>
      <p:pic>
        <p:nvPicPr>
          <p:cNvPr id="30" name="Image 29" descr="Symbole Wifi (icône png) noir">
            <a:extLst>
              <a:ext uri="{FF2B5EF4-FFF2-40B4-BE49-F238E27FC236}">
                <a16:creationId xmlns:a16="http://schemas.microsoft.com/office/drawing/2014/main" id="{0CB1E0F0-AF02-8188-02E5-7AC9FD65B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038" y="2205569"/>
            <a:ext cx="2007417" cy="1980933"/>
          </a:xfrm>
          <a:prstGeom prst="rect">
            <a:avLst/>
          </a:prstGeom>
        </p:spPr>
      </p:pic>
      <p:pic>
        <p:nvPicPr>
          <p:cNvPr id="3" name="Image 2" descr="Fichier:Raspberry Pi B+ illustration.svg — Wikipédia">
            <a:extLst>
              <a:ext uri="{FF2B5EF4-FFF2-40B4-BE49-F238E27FC236}">
                <a16:creationId xmlns:a16="http://schemas.microsoft.com/office/drawing/2014/main" id="{650DE90C-0552-F062-235A-67C501C68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692" y="2701799"/>
            <a:ext cx="2064328" cy="1380029"/>
          </a:xfrm>
          <a:prstGeom prst="rect">
            <a:avLst/>
          </a:prstGeom>
        </p:spPr>
      </p:pic>
      <p:pic>
        <p:nvPicPr>
          <p:cNvPr id="4" name="Image 3" descr="Fichier:Raspberry Pi B+ illustration.svg — Wikipédia">
            <a:extLst>
              <a:ext uri="{FF2B5EF4-FFF2-40B4-BE49-F238E27FC236}">
                <a16:creationId xmlns:a16="http://schemas.microsoft.com/office/drawing/2014/main" id="{FF78547D-0F39-FB87-3F0A-0043F2893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317" y="1293712"/>
            <a:ext cx="1544857" cy="1032756"/>
          </a:xfrm>
          <a:prstGeom prst="rect">
            <a:avLst/>
          </a:prstGeom>
        </p:spPr>
      </p:pic>
      <p:pic>
        <p:nvPicPr>
          <p:cNvPr id="12" name="Image 11" descr="Fichier:Raspberry Pi B+ illustration.svg — Wikipédia">
            <a:extLst>
              <a:ext uri="{FF2B5EF4-FFF2-40B4-BE49-F238E27FC236}">
                <a16:creationId xmlns:a16="http://schemas.microsoft.com/office/drawing/2014/main" id="{CB67C7BF-EBC5-5580-1895-0D94A1A33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317" y="4294318"/>
            <a:ext cx="1544857" cy="1032756"/>
          </a:xfrm>
          <a:prstGeom prst="rect">
            <a:avLst/>
          </a:prstGeom>
        </p:spPr>
      </p:pic>
      <p:pic>
        <p:nvPicPr>
          <p:cNvPr id="13" name="Image 12" descr="Fichier:Raspberry Pi B+ illustration.svg — Wikipédia">
            <a:extLst>
              <a:ext uri="{FF2B5EF4-FFF2-40B4-BE49-F238E27FC236}">
                <a16:creationId xmlns:a16="http://schemas.microsoft.com/office/drawing/2014/main" id="{CDD51983-6F14-7C3F-B99C-6E956A9B5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158" y="2875435"/>
            <a:ext cx="1544857" cy="1032756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A77E7209-2398-AD8D-C00A-AD6C77F73A28}"/>
              </a:ext>
            </a:extLst>
          </p:cNvPr>
          <p:cNvSpPr txBox="1"/>
          <p:nvPr/>
        </p:nvSpPr>
        <p:spPr>
          <a:xfrm>
            <a:off x="1049936" y="1951251"/>
            <a:ext cx="244183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cs typeface="Calibri"/>
              </a:rPr>
              <a:t>Beacon with access point</a:t>
            </a:r>
            <a:endParaRPr lang="fr-FR" sz="24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DF517B-2485-5EA0-F3FE-53389300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pic>
        <p:nvPicPr>
          <p:cNvPr id="30" name="Image 29" descr="Symbole Wifi (icône png) noir">
            <a:extLst>
              <a:ext uri="{FF2B5EF4-FFF2-40B4-BE49-F238E27FC236}">
                <a16:creationId xmlns:a16="http://schemas.microsoft.com/office/drawing/2014/main" id="{0CB1E0F0-AF02-8188-02E5-7AC9FD65B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05" y="2907024"/>
            <a:ext cx="2007417" cy="1980933"/>
          </a:xfrm>
          <a:prstGeom prst="rect">
            <a:avLst/>
          </a:prstGeom>
        </p:spPr>
      </p:pic>
      <p:pic>
        <p:nvPicPr>
          <p:cNvPr id="3" name="Image 2" descr="Fichier:Raspberry Pi B+ illustration.svg — Wikipédia">
            <a:extLst>
              <a:ext uri="{FF2B5EF4-FFF2-40B4-BE49-F238E27FC236}">
                <a16:creationId xmlns:a16="http://schemas.microsoft.com/office/drawing/2014/main" id="{650DE90C-0552-F062-235A-67C501C68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67" y="1551729"/>
            <a:ext cx="2064328" cy="1380029"/>
          </a:xfrm>
          <a:prstGeom prst="rect">
            <a:avLst/>
          </a:prstGeom>
        </p:spPr>
      </p:pic>
      <p:pic>
        <p:nvPicPr>
          <p:cNvPr id="4" name="Image 3" descr="Fichier:Raspberry Pi B+ illustration.svg — Wikipédia">
            <a:extLst>
              <a:ext uri="{FF2B5EF4-FFF2-40B4-BE49-F238E27FC236}">
                <a16:creationId xmlns:a16="http://schemas.microsoft.com/office/drawing/2014/main" id="{FF78547D-0F39-FB87-3F0A-0043F2893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832" y="1758629"/>
            <a:ext cx="1544857" cy="1032756"/>
          </a:xfrm>
          <a:prstGeom prst="rect">
            <a:avLst/>
          </a:prstGeom>
        </p:spPr>
      </p:pic>
      <p:pic>
        <p:nvPicPr>
          <p:cNvPr id="12" name="Image 11" descr="Fichier:Raspberry Pi B+ illustration.svg — Wikipédia">
            <a:extLst>
              <a:ext uri="{FF2B5EF4-FFF2-40B4-BE49-F238E27FC236}">
                <a16:creationId xmlns:a16="http://schemas.microsoft.com/office/drawing/2014/main" id="{CB67C7BF-EBC5-5580-1895-0D94A1A33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831" y="3280398"/>
            <a:ext cx="1544857" cy="1032756"/>
          </a:xfrm>
          <a:prstGeom prst="rect">
            <a:avLst/>
          </a:prstGeom>
        </p:spPr>
      </p:pic>
      <p:pic>
        <p:nvPicPr>
          <p:cNvPr id="13" name="Image 12" descr="Fichier:Raspberry Pi B+ illustration.svg — Wikipédia">
            <a:extLst>
              <a:ext uri="{FF2B5EF4-FFF2-40B4-BE49-F238E27FC236}">
                <a16:creationId xmlns:a16="http://schemas.microsoft.com/office/drawing/2014/main" id="{CDD51983-6F14-7C3F-B99C-6E956A9B5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048" y="2553259"/>
            <a:ext cx="1544857" cy="1032756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A77E7209-2398-AD8D-C00A-AD6C77F73A28}"/>
              </a:ext>
            </a:extLst>
          </p:cNvPr>
          <p:cNvSpPr txBox="1"/>
          <p:nvPr/>
        </p:nvSpPr>
        <p:spPr>
          <a:xfrm>
            <a:off x="89811" y="801181"/>
            <a:ext cx="244183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cs typeface="Calibri"/>
              </a:rPr>
              <a:t>Beacon with access point</a:t>
            </a:r>
            <a:endParaRPr lang="fr-FR" sz="24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050" name="Picture 2" descr="La Cartographie Png, Vecteurs, PSD et Icônes Pour Téléchargement Gratuit |  Pngtree">
            <a:extLst>
              <a:ext uri="{FF2B5EF4-FFF2-40B4-BE49-F238E27FC236}">
                <a16:creationId xmlns:a16="http://schemas.microsoft.com/office/drawing/2014/main" id="{403D9CB3-16B8-21C3-AFF5-6B805893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7" y="2675492"/>
            <a:ext cx="3912123" cy="391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1EB7C3A-4E8E-4249-846C-E23333FF85CA}"/>
              </a:ext>
            </a:extLst>
          </p:cNvPr>
          <p:cNvCxnSpPr/>
          <p:nvPr/>
        </p:nvCxnSpPr>
        <p:spPr>
          <a:xfrm flipH="1">
            <a:off x="3599429" y="2036190"/>
            <a:ext cx="318993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3C321AC-24EC-DDA3-1777-D7410E7E0D50}"/>
              </a:ext>
            </a:extLst>
          </p:cNvPr>
          <p:cNvCxnSpPr>
            <a:cxnSpLocks/>
          </p:cNvCxnSpPr>
          <p:nvPr/>
        </p:nvCxnSpPr>
        <p:spPr>
          <a:xfrm>
            <a:off x="3599429" y="2403836"/>
            <a:ext cx="39043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5BA76E1-B606-4DB2-7F47-305245D9E27B}"/>
              </a:ext>
            </a:extLst>
          </p:cNvPr>
          <p:cNvCxnSpPr>
            <a:cxnSpLocks/>
          </p:cNvCxnSpPr>
          <p:nvPr/>
        </p:nvCxnSpPr>
        <p:spPr>
          <a:xfrm>
            <a:off x="3599429" y="2426379"/>
            <a:ext cx="5682259" cy="5788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847C501-0353-5C8F-C489-9BF8773DC441}"/>
              </a:ext>
            </a:extLst>
          </p:cNvPr>
          <p:cNvCxnSpPr>
            <a:cxnSpLocks/>
          </p:cNvCxnSpPr>
          <p:nvPr/>
        </p:nvCxnSpPr>
        <p:spPr>
          <a:xfrm>
            <a:off x="3599429" y="2448747"/>
            <a:ext cx="4035292" cy="8973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0E4007-4943-F95A-BEFE-5F2CDB96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87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pic>
        <p:nvPicPr>
          <p:cNvPr id="30" name="Image 29" descr="Symbole Wifi (icône png) noir">
            <a:extLst>
              <a:ext uri="{FF2B5EF4-FFF2-40B4-BE49-F238E27FC236}">
                <a16:creationId xmlns:a16="http://schemas.microsoft.com/office/drawing/2014/main" id="{0CB1E0F0-AF02-8188-02E5-7AC9FD65B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688" y="2135656"/>
            <a:ext cx="2007417" cy="1980933"/>
          </a:xfrm>
          <a:prstGeom prst="rect">
            <a:avLst/>
          </a:prstGeom>
        </p:spPr>
      </p:pic>
      <p:pic>
        <p:nvPicPr>
          <p:cNvPr id="3" name="Image 2" descr="Fichier:Raspberry Pi B+ illustration.svg — Wikipédia">
            <a:extLst>
              <a:ext uri="{FF2B5EF4-FFF2-40B4-BE49-F238E27FC236}">
                <a16:creationId xmlns:a16="http://schemas.microsoft.com/office/drawing/2014/main" id="{650DE90C-0552-F062-235A-67C501C68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67" y="1551729"/>
            <a:ext cx="2064328" cy="1380029"/>
          </a:xfrm>
          <a:prstGeom prst="rect">
            <a:avLst/>
          </a:prstGeom>
        </p:spPr>
      </p:pic>
      <p:pic>
        <p:nvPicPr>
          <p:cNvPr id="13" name="Image 12" descr="Fichier:Raspberry Pi B+ illustration.svg — Wikipédia">
            <a:extLst>
              <a:ext uri="{FF2B5EF4-FFF2-40B4-BE49-F238E27FC236}">
                <a16:creationId xmlns:a16="http://schemas.microsoft.com/office/drawing/2014/main" id="{CDD51983-6F14-7C3F-B99C-6E956A9B5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471" y="1551729"/>
            <a:ext cx="1544857" cy="1032756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A77E7209-2398-AD8D-C00A-AD6C77F73A28}"/>
              </a:ext>
            </a:extLst>
          </p:cNvPr>
          <p:cNvSpPr txBox="1"/>
          <p:nvPr/>
        </p:nvSpPr>
        <p:spPr>
          <a:xfrm>
            <a:off x="89811" y="801181"/>
            <a:ext cx="244183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cs typeface="Calibri"/>
              </a:rPr>
              <a:t>Master with access point</a:t>
            </a:r>
            <a:endParaRPr lang="fr-FR" sz="2400" dirty="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1EB7C3A-4E8E-4249-846C-E23333FF85CA}"/>
              </a:ext>
            </a:extLst>
          </p:cNvPr>
          <p:cNvCxnSpPr/>
          <p:nvPr/>
        </p:nvCxnSpPr>
        <p:spPr>
          <a:xfrm flipH="1">
            <a:off x="3599429" y="2036190"/>
            <a:ext cx="318993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9F04E398-69A6-639E-FD22-01813D9C3ECF}"/>
              </a:ext>
            </a:extLst>
          </p:cNvPr>
          <p:cNvSpPr txBox="1"/>
          <p:nvPr/>
        </p:nvSpPr>
        <p:spPr>
          <a:xfrm>
            <a:off x="8818328" y="1620691"/>
            <a:ext cx="2606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>
                <a:cs typeface="Calibri"/>
              </a:rPr>
              <a:t>Env.Var</a:t>
            </a:r>
            <a:r>
              <a:rPr lang="en-US" sz="2400" dirty="0">
                <a:cs typeface="Calibri"/>
              </a:rPr>
              <a:t> ROS_DOMAIN_ID</a:t>
            </a:r>
            <a:endParaRPr lang="fr-FR" sz="24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38ACDCD-0712-FC45-6C54-7FE9C472722F}"/>
              </a:ext>
            </a:extLst>
          </p:cNvPr>
          <p:cNvSpPr txBox="1"/>
          <p:nvPr/>
        </p:nvSpPr>
        <p:spPr>
          <a:xfrm>
            <a:off x="-71673" y="2934483"/>
            <a:ext cx="2606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>
                <a:cs typeface="Calibri"/>
              </a:rPr>
              <a:t>Env.Var</a:t>
            </a:r>
            <a:r>
              <a:rPr lang="en-US" sz="2400" dirty="0">
                <a:cs typeface="Calibri"/>
              </a:rPr>
              <a:t> ROS_DOMAIN_ID</a:t>
            </a:r>
            <a:endParaRPr lang="fr-FR" sz="24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8D14D2-672F-73A3-C3EA-D10B31A4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1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1039AC-4657-F92E-66D4-5BD05889B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D18754-2D93-AAF6-E1C1-78A10BFE96C9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BAC46CC-FE6F-C734-C0D2-ABA82FB82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9FE035-E3D5-8D58-2326-D8993B277B27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DF896A-A6A2-D728-5A52-DC8E01F58208}"/>
              </a:ext>
            </a:extLst>
          </p:cNvPr>
          <p:cNvSpPr/>
          <p:nvPr/>
        </p:nvSpPr>
        <p:spPr>
          <a:xfrm>
            <a:off x="7052442" y="865352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9CAE22-B608-93FB-C7B5-1F2FD66B1EC1}"/>
              </a:ext>
            </a:extLst>
          </p:cNvPr>
          <p:cNvSpPr/>
          <p:nvPr/>
        </p:nvSpPr>
        <p:spPr>
          <a:xfrm>
            <a:off x="7236372" y="386080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F469C6-78EB-C945-8C8F-8E4244B6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10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0F693E-90C4-A5E7-002C-BE10016C2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80E11C-B8DD-D7B6-88CD-311A2935F0C7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51855E61-682B-5B05-935F-AC99D1FF5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EEB765-C86C-43F1-329A-9FB372228E9C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F801F0E-B69D-5AAB-5662-4FB9F9D04416}"/>
              </a:ext>
            </a:extLst>
          </p:cNvPr>
          <p:cNvSpPr/>
          <p:nvPr/>
        </p:nvSpPr>
        <p:spPr>
          <a:xfrm>
            <a:off x="7052442" y="865352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EE3161C-7F69-D884-64CE-A59268B41E6E}"/>
              </a:ext>
            </a:extLst>
          </p:cNvPr>
          <p:cNvSpPr/>
          <p:nvPr/>
        </p:nvSpPr>
        <p:spPr>
          <a:xfrm>
            <a:off x="4064000" y="2687145"/>
            <a:ext cx="2294757" cy="7269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TOPIC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73E575-0F45-2FE3-4820-2B02F05D6679}"/>
              </a:ext>
            </a:extLst>
          </p:cNvPr>
          <p:cNvSpPr/>
          <p:nvPr/>
        </p:nvSpPr>
        <p:spPr>
          <a:xfrm>
            <a:off x="7236372" y="386080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E95A90-C3BB-F901-B558-4E334E70CEDF}"/>
              </a:ext>
            </a:extLst>
          </p:cNvPr>
          <p:cNvSpPr/>
          <p:nvPr/>
        </p:nvSpPr>
        <p:spPr>
          <a:xfrm>
            <a:off x="632373" y="2310524"/>
            <a:ext cx="2224688" cy="15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Balise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49A7E58-AE43-B23B-A557-2645F2C0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05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C8F36C-4738-B931-6914-2B22909C6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7DEC55-F078-18C5-B008-E10434CF5E4B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09E793CF-9601-E03C-C4AA-75B2FF1A4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75794F-81E2-ED09-D008-24A26879D4A7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3BC48A-2397-384F-D8B3-7BC792A74016}"/>
              </a:ext>
            </a:extLst>
          </p:cNvPr>
          <p:cNvSpPr/>
          <p:nvPr/>
        </p:nvSpPr>
        <p:spPr>
          <a:xfrm>
            <a:off x="7052442" y="865352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22962A-F677-8D9E-F39B-0D1417BA9BCF}"/>
              </a:ext>
            </a:extLst>
          </p:cNvPr>
          <p:cNvSpPr/>
          <p:nvPr/>
        </p:nvSpPr>
        <p:spPr>
          <a:xfrm>
            <a:off x="4064000" y="2687145"/>
            <a:ext cx="2294757" cy="7269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TOPIC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1C5D94-8B67-9B27-4E7B-1DF6C7877FC4}"/>
              </a:ext>
            </a:extLst>
          </p:cNvPr>
          <p:cNvSpPr/>
          <p:nvPr/>
        </p:nvSpPr>
        <p:spPr>
          <a:xfrm>
            <a:off x="7236372" y="386080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ECB05F-A4CA-7C04-E0C3-95CD68616015}"/>
              </a:ext>
            </a:extLst>
          </p:cNvPr>
          <p:cNvSpPr/>
          <p:nvPr/>
        </p:nvSpPr>
        <p:spPr>
          <a:xfrm>
            <a:off x="632373" y="2310524"/>
            <a:ext cx="2224688" cy="15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Balise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2AA1B6-6E63-EB60-72ED-6FAAB28BCC5E}"/>
              </a:ext>
            </a:extLst>
          </p:cNvPr>
          <p:cNvCxnSpPr/>
          <p:nvPr/>
        </p:nvCxnSpPr>
        <p:spPr>
          <a:xfrm flipH="1">
            <a:off x="6360511" y="2060904"/>
            <a:ext cx="898632" cy="975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501EA3-4C10-49E7-A2B7-B60483EE11DA}"/>
              </a:ext>
            </a:extLst>
          </p:cNvPr>
          <p:cNvCxnSpPr>
            <a:cxnSpLocks/>
          </p:cNvCxnSpPr>
          <p:nvPr/>
        </p:nvCxnSpPr>
        <p:spPr>
          <a:xfrm flipH="1" flipV="1">
            <a:off x="6360510" y="3124199"/>
            <a:ext cx="942425" cy="1231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7CD7412-184F-6A0F-6E3B-13AA7997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91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95ADDA-FA0C-40D9-508E-F45F4D22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A71A4-56CC-127A-8732-006EF21E87D4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FA36BDAC-D69D-352A-0398-8DA23F121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3AD04C-E944-C5DB-9044-5DC93F841E32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0D6C25-FA26-7953-DDC7-A67DA3EAC7B9}"/>
              </a:ext>
            </a:extLst>
          </p:cNvPr>
          <p:cNvSpPr/>
          <p:nvPr/>
        </p:nvSpPr>
        <p:spPr>
          <a:xfrm>
            <a:off x="7052442" y="865352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2480D4-93A1-5B68-7055-55EF82EFBB9A}"/>
              </a:ext>
            </a:extLst>
          </p:cNvPr>
          <p:cNvSpPr/>
          <p:nvPr/>
        </p:nvSpPr>
        <p:spPr>
          <a:xfrm>
            <a:off x="4064000" y="2687145"/>
            <a:ext cx="2294757" cy="7269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TOPIC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8C326D-1171-CFFD-1164-FA4D5D8CB901}"/>
              </a:ext>
            </a:extLst>
          </p:cNvPr>
          <p:cNvSpPr/>
          <p:nvPr/>
        </p:nvSpPr>
        <p:spPr>
          <a:xfrm>
            <a:off x="7236372" y="386080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956732-9A3E-9FBD-F359-36BFA20C2D03}"/>
              </a:ext>
            </a:extLst>
          </p:cNvPr>
          <p:cNvSpPr/>
          <p:nvPr/>
        </p:nvSpPr>
        <p:spPr>
          <a:xfrm>
            <a:off x="632373" y="2310524"/>
            <a:ext cx="2224688" cy="15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Balise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99733B-8357-5CEA-4D4A-B824B1CEE763}"/>
              </a:ext>
            </a:extLst>
          </p:cNvPr>
          <p:cNvCxnSpPr/>
          <p:nvPr/>
        </p:nvCxnSpPr>
        <p:spPr>
          <a:xfrm flipH="1">
            <a:off x="6360511" y="2060904"/>
            <a:ext cx="898632" cy="975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DC193D-B87B-986E-ADED-A582C52D4933}"/>
              </a:ext>
            </a:extLst>
          </p:cNvPr>
          <p:cNvCxnSpPr>
            <a:cxnSpLocks/>
          </p:cNvCxnSpPr>
          <p:nvPr/>
        </p:nvCxnSpPr>
        <p:spPr>
          <a:xfrm flipH="1" flipV="1">
            <a:off x="6360510" y="3124199"/>
            <a:ext cx="942425" cy="1231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7FF904-B155-EA9D-93CB-13A07124588B}"/>
              </a:ext>
            </a:extLst>
          </p:cNvPr>
          <p:cNvCxnSpPr>
            <a:cxnSpLocks/>
          </p:cNvCxnSpPr>
          <p:nvPr/>
        </p:nvCxnSpPr>
        <p:spPr>
          <a:xfrm flipH="1">
            <a:off x="2848304" y="2989317"/>
            <a:ext cx="1222699" cy="122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8BCBA9B-CA5D-7954-0BD9-32AF6102FA07}"/>
              </a:ext>
            </a:extLst>
          </p:cNvPr>
          <p:cNvCxnSpPr>
            <a:cxnSpLocks/>
          </p:cNvCxnSpPr>
          <p:nvPr/>
        </p:nvCxnSpPr>
        <p:spPr>
          <a:xfrm flipH="1">
            <a:off x="2839544" y="3094420"/>
            <a:ext cx="1222699" cy="122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B085E6-26E3-A543-F014-ECC31D61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4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E7FE74-2748-C413-4DE2-CB5D0292B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Manual Operation 11">
            <a:extLst>
              <a:ext uri="{FF2B5EF4-FFF2-40B4-BE49-F238E27FC236}">
                <a16:creationId xmlns:a16="http://schemas.microsoft.com/office/drawing/2014/main" id="{CFAE8D57-D465-CE87-A68B-4D837BA9661C}"/>
              </a:ext>
            </a:extLst>
          </p:cNvPr>
          <p:cNvSpPr/>
          <p:nvPr/>
        </p:nvSpPr>
        <p:spPr>
          <a:xfrm rot="10800000">
            <a:off x="1149132" y="3484920"/>
            <a:ext cx="2443653" cy="2285998"/>
          </a:xfrm>
          <a:prstGeom prst="flowChartManualOperation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2B7E70-1AC5-580B-24C4-D9F4AD5C30C1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2406EA5B-C8BB-968B-8852-514E0A60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43AA7B-E5C7-93E0-EA9F-D7F21B7EC577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cs typeface="Calibri"/>
              </a:rPr>
              <a:t>Problématique</a:t>
            </a:r>
            <a:endParaRPr lang="en-US" dirty="0" err="1"/>
          </a:p>
        </p:txBody>
      </p:sp>
      <p:pic>
        <p:nvPicPr>
          <p:cNvPr id="4" name="Image 27" descr="Mer - Icônes la nature gratuites">
            <a:extLst>
              <a:ext uri="{FF2B5EF4-FFF2-40B4-BE49-F238E27FC236}">
                <a16:creationId xmlns:a16="http://schemas.microsoft.com/office/drawing/2014/main" id="{862C00B9-803F-7BB2-20BE-44C6805DA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71" y="2996075"/>
            <a:ext cx="4269100" cy="1265314"/>
          </a:xfrm>
          <a:prstGeom prst="rect">
            <a:avLst/>
          </a:prstGeom>
        </p:spPr>
      </p:pic>
      <p:pic>
        <p:nvPicPr>
          <p:cNvPr id="36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1D0289D9-A674-7706-43F4-459ACE8A4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67" y="133440"/>
            <a:ext cx="2910367" cy="3580815"/>
          </a:xfrm>
          <a:prstGeom prst="rect">
            <a:avLst/>
          </a:prstGeom>
        </p:spPr>
      </p:pic>
      <p:pic>
        <p:nvPicPr>
          <p:cNvPr id="7" name="Picture 6" descr="Sonar Echopilot FLS 3D">
            <a:extLst>
              <a:ext uri="{FF2B5EF4-FFF2-40B4-BE49-F238E27FC236}">
                <a16:creationId xmlns:a16="http://schemas.microsoft.com/office/drawing/2014/main" id="{4D9CDA9E-0593-576E-AECA-50743E629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785" y="1525100"/>
            <a:ext cx="5136660" cy="340725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06653A-2CF7-3BC1-C806-A5EB47C9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94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9FF878-2ED9-AB1B-02A8-88D4DADF0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3385AF-0178-3750-0A23-6DEC95085109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46B76BB2-CE9C-370A-9078-A26A295F8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23CAFA-1BBF-76A9-EA5E-C74A8BC2CECC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4762C2-AAA1-9CE9-4B42-6DBA1B47AD54}"/>
              </a:ext>
            </a:extLst>
          </p:cNvPr>
          <p:cNvSpPr/>
          <p:nvPr/>
        </p:nvSpPr>
        <p:spPr>
          <a:xfrm>
            <a:off x="7052442" y="865352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CA95DD-BC39-9563-71A2-C67E1FF02515}"/>
              </a:ext>
            </a:extLst>
          </p:cNvPr>
          <p:cNvSpPr/>
          <p:nvPr/>
        </p:nvSpPr>
        <p:spPr>
          <a:xfrm>
            <a:off x="4064000" y="2687145"/>
            <a:ext cx="2294757" cy="7269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TOPIC_GPS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56719F-9605-2F65-7783-5A51BD7FB434}"/>
              </a:ext>
            </a:extLst>
          </p:cNvPr>
          <p:cNvSpPr/>
          <p:nvPr/>
        </p:nvSpPr>
        <p:spPr>
          <a:xfrm>
            <a:off x="7236372" y="386080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3EF0A8-F92D-359A-01AE-CB36B37F93E4}"/>
              </a:ext>
            </a:extLst>
          </p:cNvPr>
          <p:cNvSpPr/>
          <p:nvPr/>
        </p:nvSpPr>
        <p:spPr>
          <a:xfrm>
            <a:off x="632373" y="2310524"/>
            <a:ext cx="2224688" cy="15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Balise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831F6D-0473-26EF-DBE6-102CA2784BB8}"/>
              </a:ext>
            </a:extLst>
          </p:cNvPr>
          <p:cNvCxnSpPr/>
          <p:nvPr/>
        </p:nvCxnSpPr>
        <p:spPr>
          <a:xfrm flipH="1">
            <a:off x="6360511" y="2060904"/>
            <a:ext cx="898632" cy="975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648A5B-4F96-F0C6-8B63-86D0FB3647FA}"/>
              </a:ext>
            </a:extLst>
          </p:cNvPr>
          <p:cNvCxnSpPr>
            <a:cxnSpLocks/>
          </p:cNvCxnSpPr>
          <p:nvPr/>
        </p:nvCxnSpPr>
        <p:spPr>
          <a:xfrm flipH="1" flipV="1">
            <a:off x="6360510" y="3124199"/>
            <a:ext cx="942425" cy="1231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C150C8B-CE72-E193-DFA8-7D5C7AD005E5}"/>
              </a:ext>
            </a:extLst>
          </p:cNvPr>
          <p:cNvCxnSpPr>
            <a:cxnSpLocks/>
          </p:cNvCxnSpPr>
          <p:nvPr/>
        </p:nvCxnSpPr>
        <p:spPr>
          <a:xfrm flipH="1">
            <a:off x="2848304" y="2989317"/>
            <a:ext cx="1222699" cy="122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2A9693-C49F-E9A1-3FC2-D640187589E8}"/>
              </a:ext>
            </a:extLst>
          </p:cNvPr>
          <p:cNvCxnSpPr>
            <a:cxnSpLocks/>
          </p:cNvCxnSpPr>
          <p:nvPr/>
        </p:nvCxnSpPr>
        <p:spPr>
          <a:xfrm flipH="1">
            <a:off x="2839544" y="3094420"/>
            <a:ext cx="1222699" cy="122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9869B7F-C67A-A9B0-C4E2-63CCBBCDD43F}"/>
              </a:ext>
            </a:extLst>
          </p:cNvPr>
          <p:cNvSpPr/>
          <p:nvPr/>
        </p:nvSpPr>
        <p:spPr>
          <a:xfrm>
            <a:off x="4072758" y="3431627"/>
            <a:ext cx="2294757" cy="7269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TOPIC_IMU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37EDBB-CD1A-71DC-0CB1-482C38CB8DC2}"/>
              </a:ext>
            </a:extLst>
          </p:cNvPr>
          <p:cNvCxnSpPr>
            <a:cxnSpLocks/>
          </p:cNvCxnSpPr>
          <p:nvPr/>
        </p:nvCxnSpPr>
        <p:spPr>
          <a:xfrm flipH="1" flipV="1">
            <a:off x="2786992" y="3386957"/>
            <a:ext cx="1284009" cy="32056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B193041-DD17-E230-5C91-2C4A8D0AB0D3}"/>
              </a:ext>
            </a:extLst>
          </p:cNvPr>
          <p:cNvCxnSpPr>
            <a:cxnSpLocks/>
          </p:cNvCxnSpPr>
          <p:nvPr/>
        </p:nvCxnSpPr>
        <p:spPr>
          <a:xfrm flipH="1" flipV="1">
            <a:off x="2725682" y="3474545"/>
            <a:ext cx="1354079" cy="39063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3BE8892-462B-7EAE-EAC3-EDA5DA2A9314}"/>
              </a:ext>
            </a:extLst>
          </p:cNvPr>
          <p:cNvCxnSpPr>
            <a:cxnSpLocks/>
          </p:cNvCxnSpPr>
          <p:nvPr/>
        </p:nvCxnSpPr>
        <p:spPr>
          <a:xfrm flipH="1">
            <a:off x="6395545" y="2201041"/>
            <a:ext cx="1047527" cy="1509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9871C6F-C6C4-AEB5-1F65-8EB92BF9F272}"/>
              </a:ext>
            </a:extLst>
          </p:cNvPr>
          <p:cNvCxnSpPr>
            <a:cxnSpLocks/>
          </p:cNvCxnSpPr>
          <p:nvPr/>
        </p:nvCxnSpPr>
        <p:spPr>
          <a:xfrm flipH="1" flipV="1">
            <a:off x="6369267" y="3859922"/>
            <a:ext cx="881115" cy="670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FBAE95-7479-D785-54D1-71752483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4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F6A16-CA30-FB9A-E861-B6795F9E7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D3B758-ACE5-12EA-1501-38CCC9C8DB1A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878E7190-828A-9115-AC76-839530749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FFE1A0-6E3E-2421-090F-B984AED796A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0001F8-EB50-080E-8561-4BD5D00E7DC0}"/>
              </a:ext>
            </a:extLst>
          </p:cNvPr>
          <p:cNvSpPr/>
          <p:nvPr/>
        </p:nvSpPr>
        <p:spPr>
          <a:xfrm>
            <a:off x="1210442" y="1066800"/>
            <a:ext cx="2224688" cy="15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Balise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23B86B-E78E-9712-86DE-7A36B55E0D97}"/>
              </a:ext>
            </a:extLst>
          </p:cNvPr>
          <p:cNvSpPr/>
          <p:nvPr/>
        </p:nvSpPr>
        <p:spPr>
          <a:xfrm>
            <a:off x="8138511" y="106680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FEFF2F7-3C68-DA75-234A-FDA1999D1E70}"/>
              </a:ext>
            </a:extLst>
          </p:cNvPr>
          <p:cNvSpPr/>
          <p:nvPr/>
        </p:nvSpPr>
        <p:spPr>
          <a:xfrm>
            <a:off x="8261132" y="119818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7B48C90-D70C-2498-A3AD-A2DD390522C1}"/>
              </a:ext>
            </a:extLst>
          </p:cNvPr>
          <p:cNvSpPr/>
          <p:nvPr/>
        </p:nvSpPr>
        <p:spPr>
          <a:xfrm>
            <a:off x="8392511" y="1329559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B1026-6733-D872-29F4-3F05686A0EFD}"/>
              </a:ext>
            </a:extLst>
          </p:cNvPr>
          <p:cNvSpPr txBox="1"/>
          <p:nvPr/>
        </p:nvSpPr>
        <p:spPr>
          <a:xfrm>
            <a:off x="3734674" y="2198413"/>
            <a:ext cx="691230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Structure data: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 Imu: (</a:t>
            </a:r>
            <a:r>
              <a:rPr lang="en-US" dirty="0" err="1">
                <a:ea typeface="+mn-lt"/>
                <a:cs typeface="+mn-lt"/>
              </a:rPr>
              <a:t>sensor_msgs</a:t>
            </a:r>
            <a:r>
              <a:rPr lang="en-US" dirty="0">
                <a:ea typeface="+mn-lt"/>
                <a:cs typeface="+mn-lt"/>
              </a:rPr>
              <a:t>/msg/Imu)</a:t>
            </a:r>
          </a:p>
          <a:p>
            <a:pPr marL="742950" lvl="1" indent="-285750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geometry_msgs</a:t>
            </a:r>
            <a:r>
              <a:rPr lang="en-US" dirty="0">
                <a:ea typeface="+mn-lt"/>
                <a:cs typeface="+mn-lt"/>
              </a:rPr>
              <a:t>/Quaternion orientation</a:t>
            </a:r>
            <a:endParaRPr lang="en-US" dirty="0">
              <a:cs typeface="Calibri"/>
            </a:endParaRPr>
          </a:p>
          <a:p>
            <a:pPr marL="742950" lvl="1" indent="-285750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geometry_msgs</a:t>
            </a:r>
            <a:r>
              <a:rPr lang="en-US" dirty="0">
                <a:ea typeface="+mn-lt"/>
                <a:cs typeface="+mn-lt"/>
              </a:rPr>
              <a:t>/Vector3 </a:t>
            </a:r>
            <a:r>
              <a:rPr lang="en-US" err="1">
                <a:ea typeface="+mn-lt"/>
                <a:cs typeface="+mn-lt"/>
              </a:rPr>
              <a:t>angular_velocity</a:t>
            </a:r>
            <a:endParaRPr lang="en-US" err="1">
              <a:cs typeface="Calibri"/>
            </a:endParaRPr>
          </a:p>
          <a:p>
            <a:pPr marL="742950" lvl="1" indent="-285750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geometry_msgs</a:t>
            </a:r>
            <a:r>
              <a:rPr lang="en-US" dirty="0">
                <a:ea typeface="+mn-lt"/>
                <a:cs typeface="+mn-lt"/>
              </a:rPr>
              <a:t>/Vector3 </a:t>
            </a:r>
            <a:r>
              <a:rPr lang="en-US" err="1">
                <a:ea typeface="+mn-lt"/>
                <a:cs typeface="+mn-lt"/>
              </a:rPr>
              <a:t>linear_acceleration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GPS: (</a:t>
            </a:r>
            <a:r>
              <a:rPr lang="en-US" dirty="0" err="1"/>
              <a:t>sensor_msgs</a:t>
            </a:r>
            <a:r>
              <a:rPr lang="en-US" dirty="0"/>
              <a:t>/msg/</a:t>
            </a:r>
            <a:r>
              <a:rPr lang="en-US" dirty="0" err="1"/>
              <a:t>NavSatFix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pPr marL="742950" lvl="1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float64 longitude</a:t>
            </a:r>
            <a:endParaRPr lang="en-US" dirty="0">
              <a:cs typeface="Calibri"/>
            </a:endParaRPr>
          </a:p>
          <a:p>
            <a:pPr marL="742950" lvl="1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float64 latitude</a:t>
            </a:r>
          </a:p>
          <a:p>
            <a:pPr marL="742950" lvl="1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float64 altitude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UUID?</a:t>
            </a:r>
          </a:p>
          <a:p>
            <a:r>
              <a:rPr lang="en-US" dirty="0">
                <a:cs typeface="Calibri"/>
              </a:rPr>
              <a:t>    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9FB5556-1336-0876-E2D7-34320C44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72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F237B4-1F86-3FA6-CD08-51378ECD5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D4CF27-EC30-793C-56CB-4F3B9D0590A0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AFDC397A-F704-D1B2-9092-6B6FD388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4B267F-EBD4-CA8E-952D-F6C67412FBEB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F89F9A-0191-4F53-58B6-16E133E61C6B}"/>
              </a:ext>
            </a:extLst>
          </p:cNvPr>
          <p:cNvSpPr/>
          <p:nvPr/>
        </p:nvSpPr>
        <p:spPr>
          <a:xfrm>
            <a:off x="1210442" y="1066800"/>
            <a:ext cx="2224688" cy="15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Balise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17EDEF-45BF-02F2-6E1C-DC4F3AAD21FE}"/>
              </a:ext>
            </a:extLst>
          </p:cNvPr>
          <p:cNvSpPr/>
          <p:nvPr/>
        </p:nvSpPr>
        <p:spPr>
          <a:xfrm>
            <a:off x="8138511" y="106680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3AC828-55E0-C133-1B05-F023702CFADA}"/>
              </a:ext>
            </a:extLst>
          </p:cNvPr>
          <p:cNvSpPr/>
          <p:nvPr/>
        </p:nvSpPr>
        <p:spPr>
          <a:xfrm>
            <a:off x="8261132" y="119818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EE1CA87-A4BC-74F7-955B-4D939DA084EC}"/>
              </a:ext>
            </a:extLst>
          </p:cNvPr>
          <p:cNvSpPr/>
          <p:nvPr/>
        </p:nvSpPr>
        <p:spPr>
          <a:xfrm>
            <a:off x="8392511" y="1329559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67141-3DAD-4C51-8EE3-7E9C1B4022DF}"/>
              </a:ext>
            </a:extLst>
          </p:cNvPr>
          <p:cNvSpPr txBox="1"/>
          <p:nvPr/>
        </p:nvSpPr>
        <p:spPr>
          <a:xfrm>
            <a:off x="3734674" y="2198413"/>
            <a:ext cx="6912301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Structure data: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 Imu: (</a:t>
            </a:r>
            <a:r>
              <a:rPr lang="en-US" dirty="0" err="1">
                <a:ea typeface="+mn-lt"/>
                <a:cs typeface="+mn-lt"/>
              </a:rPr>
              <a:t>sensor_msgs</a:t>
            </a:r>
            <a:r>
              <a:rPr lang="en-US" dirty="0">
                <a:ea typeface="+mn-lt"/>
                <a:cs typeface="+mn-lt"/>
              </a:rPr>
              <a:t>/msg/Imu)</a:t>
            </a:r>
          </a:p>
          <a:p>
            <a:pPr marL="742950" lvl="1" indent="-285750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geometry_msgs</a:t>
            </a:r>
            <a:r>
              <a:rPr lang="en-US" dirty="0">
                <a:ea typeface="+mn-lt"/>
                <a:cs typeface="+mn-lt"/>
              </a:rPr>
              <a:t>/Quaternion orientation</a:t>
            </a:r>
            <a:endParaRPr lang="en-US" dirty="0">
              <a:cs typeface="Calibri"/>
            </a:endParaRPr>
          </a:p>
          <a:p>
            <a:pPr marL="742950" lvl="1" indent="-285750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geometry_msgs</a:t>
            </a:r>
            <a:r>
              <a:rPr lang="en-US" dirty="0">
                <a:ea typeface="+mn-lt"/>
                <a:cs typeface="+mn-lt"/>
              </a:rPr>
              <a:t>/Vector3 </a:t>
            </a:r>
            <a:r>
              <a:rPr lang="en-US" err="1">
                <a:ea typeface="+mn-lt"/>
                <a:cs typeface="+mn-lt"/>
              </a:rPr>
              <a:t>angular_velocity</a:t>
            </a:r>
            <a:endParaRPr lang="en-US" err="1">
              <a:cs typeface="Calibri"/>
            </a:endParaRPr>
          </a:p>
          <a:p>
            <a:pPr marL="742950" lvl="1" indent="-285750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geometry_msgs</a:t>
            </a:r>
            <a:r>
              <a:rPr lang="en-US" dirty="0">
                <a:ea typeface="+mn-lt"/>
                <a:cs typeface="+mn-lt"/>
              </a:rPr>
              <a:t>/Vector3 </a:t>
            </a:r>
            <a:r>
              <a:rPr lang="en-US" err="1">
                <a:ea typeface="+mn-lt"/>
                <a:cs typeface="+mn-lt"/>
              </a:rPr>
              <a:t>linear_acceleration</a:t>
            </a:r>
            <a:endParaRPr lang="en-US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GPS: (</a:t>
            </a:r>
            <a:r>
              <a:rPr lang="en-US" dirty="0" err="1"/>
              <a:t>sensor_msgs</a:t>
            </a:r>
            <a:r>
              <a:rPr lang="en-US" dirty="0"/>
              <a:t>/msg/</a:t>
            </a:r>
            <a:r>
              <a:rPr lang="en-US" dirty="0" err="1"/>
              <a:t>NavSatFix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pPr marL="742950" lvl="1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float64 longitude</a:t>
            </a:r>
            <a:endParaRPr lang="en-US" dirty="0">
              <a:cs typeface="Calibri"/>
            </a:endParaRPr>
          </a:p>
          <a:p>
            <a:pPr marL="742950" lvl="1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float64 latitude</a:t>
            </a:r>
          </a:p>
          <a:p>
            <a:pPr marL="742950" lvl="1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float64 altitude</a:t>
            </a:r>
          </a:p>
          <a:p>
            <a:pPr lvl="1"/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UUID: (</a:t>
            </a:r>
            <a:r>
              <a:rPr lang="en-US" dirty="0" err="1">
                <a:cs typeface="Calibri"/>
              </a:rPr>
              <a:t>u</a:t>
            </a:r>
            <a:r>
              <a:rPr lang="en-US" dirty="0" err="1"/>
              <a:t>nique_identifier_msgs</a:t>
            </a:r>
            <a:r>
              <a:rPr lang="en-US" dirty="0"/>
              <a:t>/msg/UUID)</a:t>
            </a:r>
            <a:endParaRPr lang="en-US" dirty="0">
              <a:cs typeface="Calibri"/>
            </a:endParaRPr>
          </a:p>
          <a:p>
            <a:pPr marL="742950" lvl="1" indent="-285750">
              <a:buFont typeface="Calibri"/>
              <a:buChar char="-"/>
            </a:pPr>
            <a:r>
              <a:rPr lang="en-US">
                <a:ea typeface="+mn-lt"/>
                <a:cs typeface="+mn-lt"/>
              </a:rPr>
              <a:t>uint8[16] </a:t>
            </a:r>
            <a:r>
              <a:rPr lang="en-US" err="1">
                <a:ea typeface="+mn-lt"/>
                <a:cs typeface="+mn-lt"/>
              </a:rPr>
              <a:t>uuid</a:t>
            </a:r>
            <a:endParaRPr lang="en-US" err="1">
              <a:cs typeface="Calibri"/>
            </a:endParaRPr>
          </a:p>
          <a:p>
            <a:r>
              <a:rPr lang="en-US" dirty="0">
                <a:cs typeface="Calibri"/>
              </a:rPr>
              <a:t>    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C4784B1-7EBA-C284-FABC-1E2C04BD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53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D849-384C-0794-F91A-05E7585D6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7E37D4-326E-4E48-A348-5A5504BA3C65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A5E49F3C-0257-85A7-6961-983BF8A28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A9C2C-D674-80C1-5FAD-B91E8BA3A5E8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2DF9598-1836-9D6F-9EB6-F0A288735E81}"/>
              </a:ext>
            </a:extLst>
          </p:cNvPr>
          <p:cNvSpPr/>
          <p:nvPr/>
        </p:nvSpPr>
        <p:spPr>
          <a:xfrm>
            <a:off x="1210442" y="1066800"/>
            <a:ext cx="2224688" cy="15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Balise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FA4849-3D5B-7AC0-6585-040468D46639}"/>
              </a:ext>
            </a:extLst>
          </p:cNvPr>
          <p:cNvSpPr/>
          <p:nvPr/>
        </p:nvSpPr>
        <p:spPr>
          <a:xfrm>
            <a:off x="8138511" y="106680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BA3116E-5D9A-C493-4066-5D24208F0E91}"/>
              </a:ext>
            </a:extLst>
          </p:cNvPr>
          <p:cNvSpPr/>
          <p:nvPr/>
        </p:nvSpPr>
        <p:spPr>
          <a:xfrm>
            <a:off x="8261132" y="119818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69D1A5D-87E4-F9D5-9401-1411F27803FB}"/>
              </a:ext>
            </a:extLst>
          </p:cNvPr>
          <p:cNvSpPr/>
          <p:nvPr/>
        </p:nvSpPr>
        <p:spPr>
          <a:xfrm>
            <a:off x="8392511" y="1329559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A6D8C4-6FA6-A808-28B6-DC1E502AB6BA}"/>
              </a:ext>
            </a:extLst>
          </p:cNvPr>
          <p:cNvCxnSpPr/>
          <p:nvPr/>
        </p:nvCxnSpPr>
        <p:spPr>
          <a:xfrm flipH="1" flipV="1">
            <a:off x="3557751" y="1889235"/>
            <a:ext cx="4296978" cy="31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214E057-E880-D0F5-0F4E-0999A7D05F55}"/>
              </a:ext>
            </a:extLst>
          </p:cNvPr>
          <p:cNvCxnSpPr>
            <a:cxnSpLocks/>
          </p:cNvCxnSpPr>
          <p:nvPr/>
        </p:nvCxnSpPr>
        <p:spPr>
          <a:xfrm>
            <a:off x="3598038" y="2656489"/>
            <a:ext cx="4303987" cy="210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0CF3662-22AD-23E8-7348-23794C682D34}"/>
              </a:ext>
            </a:extLst>
          </p:cNvPr>
          <p:cNvSpPr txBox="1"/>
          <p:nvPr/>
        </p:nvSpPr>
        <p:spPr>
          <a:xfrm>
            <a:off x="3892331" y="1497724"/>
            <a:ext cx="3785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1_Publication des données GPS_IMU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6C8610-41B2-A485-430D-ECB2DAE8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13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20EF5-486D-697E-1379-03B57781B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5F2A4B-443E-2185-9AE5-5E77643B87DB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72C4C85E-34BD-C7A4-B6BD-DDF0A442C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8EC454-88C7-708D-76D9-C5884EACA716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CF9184-D9D0-3BCE-4599-FBF030521DF7}"/>
              </a:ext>
            </a:extLst>
          </p:cNvPr>
          <p:cNvSpPr/>
          <p:nvPr/>
        </p:nvSpPr>
        <p:spPr>
          <a:xfrm>
            <a:off x="1210442" y="1066800"/>
            <a:ext cx="2224688" cy="15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Balise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411DA89-CC0E-06F9-2CB4-282A6F68F4D8}"/>
              </a:ext>
            </a:extLst>
          </p:cNvPr>
          <p:cNvSpPr/>
          <p:nvPr/>
        </p:nvSpPr>
        <p:spPr>
          <a:xfrm>
            <a:off x="8138511" y="106680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143791D-0477-6419-9682-8FDBD9FF8524}"/>
              </a:ext>
            </a:extLst>
          </p:cNvPr>
          <p:cNvSpPr/>
          <p:nvPr/>
        </p:nvSpPr>
        <p:spPr>
          <a:xfrm>
            <a:off x="8261132" y="119818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1152342-11DB-4C2C-63AA-892F28946AEA}"/>
              </a:ext>
            </a:extLst>
          </p:cNvPr>
          <p:cNvSpPr/>
          <p:nvPr/>
        </p:nvSpPr>
        <p:spPr>
          <a:xfrm>
            <a:off x="8392511" y="1329559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038273-319B-1FA0-276D-BBF6E4EE787F}"/>
              </a:ext>
            </a:extLst>
          </p:cNvPr>
          <p:cNvCxnSpPr/>
          <p:nvPr/>
        </p:nvCxnSpPr>
        <p:spPr>
          <a:xfrm flipH="1" flipV="1">
            <a:off x="3557751" y="1889235"/>
            <a:ext cx="4296978" cy="31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D5E2C8-158C-8E8E-7F0A-B4F37363DDE4}"/>
              </a:ext>
            </a:extLst>
          </p:cNvPr>
          <p:cNvCxnSpPr>
            <a:cxnSpLocks/>
          </p:cNvCxnSpPr>
          <p:nvPr/>
        </p:nvCxnSpPr>
        <p:spPr>
          <a:xfrm>
            <a:off x="3598038" y="2656489"/>
            <a:ext cx="4303987" cy="210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526014-404F-F28D-5349-D74BB8C36464}"/>
              </a:ext>
            </a:extLst>
          </p:cNvPr>
          <p:cNvSpPr txBox="1"/>
          <p:nvPr/>
        </p:nvSpPr>
        <p:spPr>
          <a:xfrm>
            <a:off x="3892331" y="1497724"/>
            <a:ext cx="3785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1_Publication des données GPS_IMU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15D91B-D336-0C09-3DA4-3289B2935F07}"/>
              </a:ext>
            </a:extLst>
          </p:cNvPr>
          <p:cNvSpPr txBox="1"/>
          <p:nvPr/>
        </p:nvSpPr>
        <p:spPr>
          <a:xfrm>
            <a:off x="21020" y="2671379"/>
            <a:ext cx="3785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2_Rassemblement des </a:t>
            </a:r>
            <a:r>
              <a:rPr lang="en-US" dirty="0" err="1">
                <a:cs typeface="Calibri"/>
              </a:rPr>
              <a:t>informations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5EB79-58A2-44DB-C2F3-DE5B34A43F57}"/>
              </a:ext>
            </a:extLst>
          </p:cNvPr>
          <p:cNvSpPr txBox="1"/>
          <p:nvPr/>
        </p:nvSpPr>
        <p:spPr>
          <a:xfrm>
            <a:off x="3502" y="3004206"/>
            <a:ext cx="3785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+ </a:t>
            </a:r>
            <a:r>
              <a:rPr lang="en-US" dirty="0" err="1">
                <a:cs typeface="Calibri"/>
              </a:rPr>
              <a:t>historique</a:t>
            </a:r>
            <a:r>
              <a:rPr lang="en-US" dirty="0">
                <a:cs typeface="Calibri"/>
              </a:rPr>
              <a:t> sur le </a:t>
            </a:r>
            <a:r>
              <a:rPr lang="en-US" dirty="0" err="1">
                <a:cs typeface="Calibri"/>
              </a:rPr>
              <a:t>disque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1FB5EA-0FDD-4DD4-D6E0-5CE5A281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84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EA920-1553-A40F-6CFF-D16B1302A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1305A-DC06-64D3-598B-BD3E4E46652A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93CC2BB1-38CE-5EFC-86DE-484EC6EF2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37E3B-49A1-B09B-2FC3-AB5A30B922FE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cs typeface="Calibri"/>
              </a:rPr>
              <a:t>Travail </a:t>
            </a:r>
            <a:r>
              <a:rPr lang="en-US" sz="2800" dirty="0" err="1">
                <a:cs typeface="Calibri"/>
              </a:rPr>
              <a:t>réalisé</a:t>
            </a:r>
            <a:endParaRPr lang="en-US" sz="2800" dirty="0" err="1">
              <a:ea typeface="Calibri"/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F3272D-0A83-8B77-ACF1-D53A59058446}"/>
              </a:ext>
            </a:extLst>
          </p:cNvPr>
          <p:cNvSpPr/>
          <p:nvPr/>
        </p:nvSpPr>
        <p:spPr>
          <a:xfrm>
            <a:off x="1210442" y="1066800"/>
            <a:ext cx="2224688" cy="152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Balise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976A32-2543-AE51-725A-C2AAE7CDC88A}"/>
              </a:ext>
            </a:extLst>
          </p:cNvPr>
          <p:cNvSpPr/>
          <p:nvPr/>
        </p:nvSpPr>
        <p:spPr>
          <a:xfrm>
            <a:off x="8138511" y="106680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212D53A-2618-085A-C48B-CDE4C73A04D7}"/>
              </a:ext>
            </a:extLst>
          </p:cNvPr>
          <p:cNvSpPr/>
          <p:nvPr/>
        </p:nvSpPr>
        <p:spPr>
          <a:xfrm>
            <a:off x="8261132" y="1198180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49D0CB-4E8F-F280-152A-B62A408A472C}"/>
              </a:ext>
            </a:extLst>
          </p:cNvPr>
          <p:cNvSpPr/>
          <p:nvPr/>
        </p:nvSpPr>
        <p:spPr>
          <a:xfrm>
            <a:off x="8392511" y="1329559"/>
            <a:ext cx="2224688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NOEUD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Catamaran1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50EE38A-AC05-9FE2-CD95-C2555540EF87}"/>
              </a:ext>
            </a:extLst>
          </p:cNvPr>
          <p:cNvCxnSpPr/>
          <p:nvPr/>
        </p:nvCxnSpPr>
        <p:spPr>
          <a:xfrm flipH="1" flipV="1">
            <a:off x="3557751" y="1889235"/>
            <a:ext cx="4296978" cy="31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672D7FF-1BCB-CC6B-B3D8-3E00FB2E5F1A}"/>
              </a:ext>
            </a:extLst>
          </p:cNvPr>
          <p:cNvCxnSpPr>
            <a:cxnSpLocks/>
          </p:cNvCxnSpPr>
          <p:nvPr/>
        </p:nvCxnSpPr>
        <p:spPr>
          <a:xfrm>
            <a:off x="3598038" y="2656489"/>
            <a:ext cx="4303987" cy="210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C741AF2-D3C2-8305-5DD8-5091546B3FC7}"/>
              </a:ext>
            </a:extLst>
          </p:cNvPr>
          <p:cNvSpPr txBox="1"/>
          <p:nvPr/>
        </p:nvSpPr>
        <p:spPr>
          <a:xfrm>
            <a:off x="3892331" y="1497724"/>
            <a:ext cx="3785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1_Publication des données GPS_IMU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5B9065-E4AD-1EBA-900D-EE0CE2A5D46E}"/>
              </a:ext>
            </a:extLst>
          </p:cNvPr>
          <p:cNvSpPr txBox="1"/>
          <p:nvPr/>
        </p:nvSpPr>
        <p:spPr>
          <a:xfrm>
            <a:off x="21020" y="2671379"/>
            <a:ext cx="3785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2_Rassemblement des </a:t>
            </a:r>
            <a:r>
              <a:rPr lang="en-US" dirty="0" err="1">
                <a:cs typeface="Calibri"/>
              </a:rPr>
              <a:t>informations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63AE66-D7E1-640B-049D-69574004C1F9}"/>
              </a:ext>
            </a:extLst>
          </p:cNvPr>
          <p:cNvSpPr txBox="1"/>
          <p:nvPr/>
        </p:nvSpPr>
        <p:spPr>
          <a:xfrm>
            <a:off x="3892329" y="2303516"/>
            <a:ext cx="3785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3_Diffusion des données de </a:t>
            </a:r>
            <a:r>
              <a:rPr lang="en-US" dirty="0" err="1">
                <a:cs typeface="Calibri"/>
              </a:rPr>
              <a:t>tous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E1B0F-340F-BA44-FE26-82AB76C8E6D9}"/>
              </a:ext>
            </a:extLst>
          </p:cNvPr>
          <p:cNvSpPr txBox="1"/>
          <p:nvPr/>
        </p:nvSpPr>
        <p:spPr>
          <a:xfrm>
            <a:off x="3502" y="3004206"/>
            <a:ext cx="3785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+ </a:t>
            </a:r>
            <a:r>
              <a:rPr lang="en-US" dirty="0" err="1">
                <a:cs typeface="Calibri"/>
              </a:rPr>
              <a:t>historique</a:t>
            </a:r>
            <a:r>
              <a:rPr lang="en-US" dirty="0">
                <a:cs typeface="Calibri"/>
              </a:rPr>
              <a:t> sur le </a:t>
            </a:r>
            <a:r>
              <a:rPr lang="en-US" dirty="0" err="1">
                <a:cs typeface="Calibri"/>
              </a:rPr>
              <a:t>disque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335C9EA-1B4C-8C05-1084-4BC8A63B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28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086" r="1" b="9759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 ?</a:t>
            </a:r>
          </a:p>
        </p:txBody>
      </p:sp>
      <p:pic>
        <p:nvPicPr>
          <p:cNvPr id="3" name="Picture 2" descr="Icones Png Theme Question">
            <a:extLst>
              <a:ext uri="{FF2B5EF4-FFF2-40B4-BE49-F238E27FC236}">
                <a16:creationId xmlns:a16="http://schemas.microsoft.com/office/drawing/2014/main" id="{4F364D98-9228-C747-3580-FCF4A9607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4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spcAft>
                <a:spcPts val="600"/>
              </a:spcAft>
            </a:pPr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30E564-30B4-C276-D4BB-A5C3657E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7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FA6008-0220-E49B-5890-27A1E81A5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B066F7-BF39-46ED-2A8E-D13F97683C8F}"/>
              </a:ext>
            </a:extLst>
          </p:cNvPr>
          <p:cNvSpPr/>
          <p:nvPr/>
        </p:nvSpPr>
        <p:spPr>
          <a:xfrm>
            <a:off x="2294759" y="812799"/>
            <a:ext cx="7514896" cy="45369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7577C-BD75-33D5-1B46-B87D442D6850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4A1ABBFE-41AF-67E0-58EA-3D994CAAC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8A3F86-81DD-1F9A-1F38-C8B5D4CBB9FB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cs typeface="Calibri"/>
              </a:rPr>
              <a:t>Problématique</a:t>
            </a:r>
            <a:endParaRPr lang="en-US" dirty="0" err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8ABB2C5-D54F-5844-0811-FF492B34D2E4}"/>
                  </a:ext>
                </a:extLst>
              </p14:cNvPr>
              <p14:cNvContentPartPr/>
              <p14:nvPr/>
            </p14:nvContentPartPr>
            <p14:xfrm>
              <a:off x="2396359" y="1891861"/>
              <a:ext cx="3672304" cy="1297157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8ABB2C5-D54F-5844-0811-FF492B34D2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6369" y="1711900"/>
                <a:ext cx="3851924" cy="1656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E3CC30F-4052-391A-4C56-582D32917228}"/>
                  </a:ext>
                </a:extLst>
              </p14:cNvPr>
              <p14:cNvContentPartPr/>
              <p14:nvPr/>
            </p14:nvContentPartPr>
            <p14:xfrm>
              <a:off x="2403365" y="2093948"/>
              <a:ext cx="3118767" cy="758381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E3CC30F-4052-391A-4C56-582D329172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3373" y="1913981"/>
                <a:ext cx="3298391" cy="11179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32A6455-65D9-E936-AC04-D42C9462EC5B}"/>
                  </a:ext>
                </a:extLst>
              </p14:cNvPr>
              <p14:cNvContentPartPr/>
              <p14:nvPr/>
            </p14:nvContentPartPr>
            <p14:xfrm>
              <a:off x="2606124" y="2039007"/>
              <a:ext cx="2115660" cy="1044334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32A6455-65D9-E936-AC04-D42C9462EC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16142" y="1859074"/>
                <a:ext cx="2295264" cy="14038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139E2AF-F182-7981-4C85-84948A3AD049}"/>
                  </a:ext>
                </a:extLst>
              </p14:cNvPr>
              <p14:cNvContentPartPr/>
              <p14:nvPr/>
            </p14:nvContentPartPr>
            <p14:xfrm>
              <a:off x="4601400" y="2655309"/>
              <a:ext cx="1384053" cy="477389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139E2AF-F182-7981-4C85-84948A3AD0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11410" y="2475434"/>
                <a:ext cx="1563674" cy="8367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856F5AF9-BAEC-8D76-26F4-37FA4CDD4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6651" y="1736267"/>
            <a:ext cx="1062299" cy="131233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E47A1B-5A26-5E44-F9D7-2CC98863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52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F0EA2-0CA9-84DC-287B-37E399F05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D7B306-0404-C537-EFD0-957F1E1374C7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041AC08D-397F-6BA5-93E0-09CEE1F07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CE941-F2F5-8CED-E961-2121C2BBEE35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cs typeface="Calibri"/>
              </a:rPr>
              <a:t>Problématique</a:t>
            </a:r>
            <a:endParaRPr lang="en-US" dirty="0" err="1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5EB3B0-7AE6-4A83-1471-255F58FFE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800173"/>
              </p:ext>
            </p:extLst>
          </p:nvPr>
        </p:nvGraphicFramePr>
        <p:xfrm>
          <a:off x="3039242" y="1199930"/>
          <a:ext cx="6115614" cy="398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269">
                  <a:extLst>
                    <a:ext uri="{9D8B030D-6E8A-4147-A177-3AD203B41FA5}">
                      <a16:colId xmlns:a16="http://schemas.microsoft.com/office/drawing/2014/main" val="571327660"/>
                    </a:ext>
                  </a:extLst>
                </a:gridCol>
                <a:gridCol w="1019269">
                  <a:extLst>
                    <a:ext uri="{9D8B030D-6E8A-4147-A177-3AD203B41FA5}">
                      <a16:colId xmlns:a16="http://schemas.microsoft.com/office/drawing/2014/main" val="1153797873"/>
                    </a:ext>
                  </a:extLst>
                </a:gridCol>
                <a:gridCol w="1019269">
                  <a:extLst>
                    <a:ext uri="{9D8B030D-6E8A-4147-A177-3AD203B41FA5}">
                      <a16:colId xmlns:a16="http://schemas.microsoft.com/office/drawing/2014/main" val="4043565741"/>
                    </a:ext>
                  </a:extLst>
                </a:gridCol>
                <a:gridCol w="1019269">
                  <a:extLst>
                    <a:ext uri="{9D8B030D-6E8A-4147-A177-3AD203B41FA5}">
                      <a16:colId xmlns:a16="http://schemas.microsoft.com/office/drawing/2014/main" val="3783711170"/>
                    </a:ext>
                  </a:extLst>
                </a:gridCol>
                <a:gridCol w="1019269">
                  <a:extLst>
                    <a:ext uri="{9D8B030D-6E8A-4147-A177-3AD203B41FA5}">
                      <a16:colId xmlns:a16="http://schemas.microsoft.com/office/drawing/2014/main" val="53968301"/>
                    </a:ext>
                  </a:extLst>
                </a:gridCol>
                <a:gridCol w="1019269">
                  <a:extLst>
                    <a:ext uri="{9D8B030D-6E8A-4147-A177-3AD203B41FA5}">
                      <a16:colId xmlns:a16="http://schemas.microsoft.com/office/drawing/2014/main" val="144831046"/>
                    </a:ext>
                  </a:extLst>
                </a:gridCol>
              </a:tblGrid>
              <a:tr h="796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485627"/>
                  </a:ext>
                </a:extLst>
              </a:tr>
              <a:tr h="796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67364"/>
                  </a:ext>
                </a:extLst>
              </a:tr>
              <a:tr h="796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05227"/>
                  </a:ext>
                </a:extLst>
              </a:tr>
              <a:tr h="796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372873"/>
                  </a:ext>
                </a:extLst>
              </a:tr>
              <a:tr h="796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950148"/>
                  </a:ext>
                </a:extLst>
              </a:tr>
            </a:tbl>
          </a:graphicData>
        </a:graphic>
      </p:graphicFrame>
      <p:pic>
        <p:nvPicPr>
          <p:cNvPr id="34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9848B37B-D4D5-BDD0-2FE6-91F60959F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269" y="641441"/>
            <a:ext cx="1145192" cy="141462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89E672-2C6C-EA38-5D58-256271FA063E}"/>
              </a:ext>
            </a:extLst>
          </p:cNvPr>
          <p:cNvCxnSpPr/>
          <p:nvPr/>
        </p:nvCxnSpPr>
        <p:spPr>
          <a:xfrm>
            <a:off x="4000938" y="1596697"/>
            <a:ext cx="4549227" cy="350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7C4411-3923-F05F-9DA6-50DDD445836E}"/>
              </a:ext>
            </a:extLst>
          </p:cNvPr>
          <p:cNvCxnSpPr>
            <a:cxnSpLocks/>
          </p:cNvCxnSpPr>
          <p:nvPr/>
        </p:nvCxnSpPr>
        <p:spPr>
          <a:xfrm flipH="1">
            <a:off x="3575268" y="2376214"/>
            <a:ext cx="4953874" cy="35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026C715-1277-AD07-3425-ECE3520CA55C}"/>
              </a:ext>
            </a:extLst>
          </p:cNvPr>
          <p:cNvCxnSpPr>
            <a:cxnSpLocks/>
          </p:cNvCxnSpPr>
          <p:nvPr/>
        </p:nvCxnSpPr>
        <p:spPr>
          <a:xfrm>
            <a:off x="8660522" y="1596696"/>
            <a:ext cx="3504" cy="8092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F84DA8-8372-73C4-51C5-6D161CC1F632}"/>
              </a:ext>
            </a:extLst>
          </p:cNvPr>
          <p:cNvCxnSpPr>
            <a:cxnSpLocks/>
          </p:cNvCxnSpPr>
          <p:nvPr/>
        </p:nvCxnSpPr>
        <p:spPr>
          <a:xfrm>
            <a:off x="3527969" y="2384971"/>
            <a:ext cx="3504" cy="8092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886A9D-31C8-8D1E-0CF9-185470139251}"/>
              </a:ext>
            </a:extLst>
          </p:cNvPr>
          <p:cNvCxnSpPr/>
          <p:nvPr/>
        </p:nvCxnSpPr>
        <p:spPr>
          <a:xfrm>
            <a:off x="3574504" y="3193501"/>
            <a:ext cx="1606330" cy="350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7A9CA81-3845-DA5B-CA75-BC4B79BCB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73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331F04-1A5C-6B51-FDC0-B51E19CD2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92DDC7-13EE-2A14-75DB-7C59032B2947}"/>
              </a:ext>
            </a:extLst>
          </p:cNvPr>
          <p:cNvSpPr/>
          <p:nvPr/>
        </p:nvSpPr>
        <p:spPr>
          <a:xfrm>
            <a:off x="2294759" y="812799"/>
            <a:ext cx="7514896" cy="45369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2925D8-B078-E5E3-0991-A8DCABA11FE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1506164A-66F9-3674-140A-C538DD207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E6A822-A2F9-03EB-E8AD-3963CDCD2212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cs typeface="Calibri"/>
              </a:rPr>
              <a:t>Problématique</a:t>
            </a:r>
            <a:endParaRPr lang="en-US" dirty="0" err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0795FD5-A204-3006-F990-3282C08190C9}"/>
                  </a:ext>
                </a:extLst>
              </p14:cNvPr>
              <p14:cNvContentPartPr/>
              <p14:nvPr/>
            </p14:nvContentPartPr>
            <p14:xfrm>
              <a:off x="3368906" y="933978"/>
              <a:ext cx="5883948" cy="781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0795FD5-A204-3006-F990-3282C08190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4908" y="-1410522"/>
                <a:ext cx="5991583" cy="46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DDBBF2D-4D17-7581-BD33-7222D287A1FC}"/>
                  </a:ext>
                </a:extLst>
              </p14:cNvPr>
              <p14:cNvContentPartPr/>
              <p14:nvPr/>
            </p14:nvContentPartPr>
            <p14:xfrm>
              <a:off x="9253415" y="933979"/>
              <a:ext cx="188495" cy="26959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DDBBF2D-4D17-7581-BD33-7222D287A1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99559" y="825999"/>
                <a:ext cx="295847" cy="4851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5A15510-3075-20E3-928E-583FFF65491D}"/>
                  </a:ext>
                </a:extLst>
              </p14:cNvPr>
              <p14:cNvContentPartPr/>
              <p14:nvPr/>
            </p14:nvContentPartPr>
            <p14:xfrm>
              <a:off x="2436041" y="933978"/>
              <a:ext cx="7339936" cy="781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5A15510-3075-20E3-928E-583FFF65491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82044" y="-1410522"/>
                <a:ext cx="7447569" cy="46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9AD02C1-E9BE-12DA-176B-55CB6063C266}"/>
                  </a:ext>
                </a:extLst>
              </p14:cNvPr>
              <p14:cNvContentPartPr/>
              <p14:nvPr/>
            </p14:nvContentPartPr>
            <p14:xfrm>
              <a:off x="2351792" y="933978"/>
              <a:ext cx="70976" cy="7815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9AD02C1-E9BE-12DA-176B-55CB6063C26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98022" y="-1410522"/>
                <a:ext cx="178157" cy="46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F012A09-A430-3C6C-AF3F-7FCA4F86AD5F}"/>
                  </a:ext>
                </a:extLst>
              </p14:cNvPr>
              <p14:cNvContentPartPr/>
              <p14:nvPr/>
            </p14:nvContentPartPr>
            <p14:xfrm>
              <a:off x="2735384" y="935754"/>
              <a:ext cx="3218839" cy="416968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F012A09-A430-3C6C-AF3F-7FCA4F86AD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81389" y="827824"/>
                <a:ext cx="3326470" cy="6324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FD2F8E3-8632-513A-59CD-068FAFFE4A37}"/>
                  </a:ext>
                </a:extLst>
              </p14:cNvPr>
              <p14:cNvContentPartPr/>
              <p14:nvPr/>
            </p14:nvContentPartPr>
            <p14:xfrm>
              <a:off x="2358691" y="1144994"/>
              <a:ext cx="7436939" cy="781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FD2F8E3-8632-513A-59CD-068FAFFE4A3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04693" y="-1199506"/>
                <a:ext cx="7544575" cy="46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70280DD-FC47-3E14-D196-A4CF5B242F2B}"/>
                  </a:ext>
                </a:extLst>
              </p14:cNvPr>
              <p14:cNvContentPartPr/>
              <p14:nvPr/>
            </p14:nvContentPartPr>
            <p14:xfrm>
              <a:off x="2359076" y="1348194"/>
              <a:ext cx="7435201" cy="781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70280DD-FC47-3E14-D196-A4CF5B242F2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05080" y="-996306"/>
                <a:ext cx="7542832" cy="46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56A9CD0-5EAC-59AC-C118-6AE4DD111AD2}"/>
                  </a:ext>
                </a:extLst>
              </p14:cNvPr>
              <p14:cNvContentPartPr/>
              <p14:nvPr/>
            </p14:nvContentPartPr>
            <p14:xfrm>
              <a:off x="7318521" y="1567024"/>
              <a:ext cx="2468956" cy="7815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56A9CD0-5EAC-59AC-C118-6AE4DD111AD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64527" y="-777476"/>
                <a:ext cx="2576584" cy="46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774681-9B8D-ABA9-3407-43A51ED35C69}"/>
                  </a:ext>
                </a:extLst>
              </p14:cNvPr>
              <p14:cNvContentPartPr/>
              <p14:nvPr/>
            </p14:nvContentPartPr>
            <p14:xfrm>
              <a:off x="7571860" y="1754594"/>
              <a:ext cx="2215130" cy="7815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774681-9B8D-ABA9-3407-43A51ED35C6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517868" y="-589906"/>
                <a:ext cx="2322755" cy="46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06F944E-B3BD-C4F6-E26B-B8FC7196CC64}"/>
                  </a:ext>
                </a:extLst>
              </p14:cNvPr>
              <p14:cNvContentPartPr/>
              <p14:nvPr/>
            </p14:nvContentPartPr>
            <p14:xfrm>
              <a:off x="7461342" y="1957794"/>
              <a:ext cx="2303560" cy="7815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06F944E-B3BD-C4F6-E26B-B8FC7196CC6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07344" y="-386706"/>
                <a:ext cx="2411196" cy="4689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D84FA7A7-1186-8D1B-D5B9-B8DD28BF596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82498" y="857036"/>
            <a:ext cx="1062299" cy="131233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50745F-E788-FD5E-0BD5-521DF5D1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6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83CD45-EE18-B97F-59E9-4EDE67BBB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6B583A-F81A-2D92-D7DB-EE18183D4879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69E1436E-8BC0-0831-B858-8FADCA0FF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DEDFC5-0989-E4FD-9312-DA191E0CBBE1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cs typeface="Calibri"/>
              </a:rPr>
              <a:t>Problématique</a:t>
            </a:r>
            <a:endParaRPr lang="en-US" dirty="0" err="1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90CBA6-E08C-923B-04CE-4C3CD0F9FCD0}"/>
              </a:ext>
            </a:extLst>
          </p:cNvPr>
          <p:cNvGraphicFramePr>
            <a:graphicFrameLocks noGrp="1"/>
          </p:cNvGraphicFramePr>
          <p:nvPr/>
        </p:nvGraphicFramePr>
        <p:xfrm>
          <a:off x="3039242" y="1199930"/>
          <a:ext cx="6115614" cy="398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269">
                  <a:extLst>
                    <a:ext uri="{9D8B030D-6E8A-4147-A177-3AD203B41FA5}">
                      <a16:colId xmlns:a16="http://schemas.microsoft.com/office/drawing/2014/main" val="571327660"/>
                    </a:ext>
                  </a:extLst>
                </a:gridCol>
                <a:gridCol w="1019269">
                  <a:extLst>
                    <a:ext uri="{9D8B030D-6E8A-4147-A177-3AD203B41FA5}">
                      <a16:colId xmlns:a16="http://schemas.microsoft.com/office/drawing/2014/main" val="1153797873"/>
                    </a:ext>
                  </a:extLst>
                </a:gridCol>
                <a:gridCol w="1019269">
                  <a:extLst>
                    <a:ext uri="{9D8B030D-6E8A-4147-A177-3AD203B41FA5}">
                      <a16:colId xmlns:a16="http://schemas.microsoft.com/office/drawing/2014/main" val="4043565741"/>
                    </a:ext>
                  </a:extLst>
                </a:gridCol>
                <a:gridCol w="1019269">
                  <a:extLst>
                    <a:ext uri="{9D8B030D-6E8A-4147-A177-3AD203B41FA5}">
                      <a16:colId xmlns:a16="http://schemas.microsoft.com/office/drawing/2014/main" val="3783711170"/>
                    </a:ext>
                  </a:extLst>
                </a:gridCol>
                <a:gridCol w="1019269">
                  <a:extLst>
                    <a:ext uri="{9D8B030D-6E8A-4147-A177-3AD203B41FA5}">
                      <a16:colId xmlns:a16="http://schemas.microsoft.com/office/drawing/2014/main" val="53968301"/>
                    </a:ext>
                  </a:extLst>
                </a:gridCol>
                <a:gridCol w="1019269">
                  <a:extLst>
                    <a:ext uri="{9D8B030D-6E8A-4147-A177-3AD203B41FA5}">
                      <a16:colId xmlns:a16="http://schemas.microsoft.com/office/drawing/2014/main" val="144831046"/>
                    </a:ext>
                  </a:extLst>
                </a:gridCol>
              </a:tblGrid>
              <a:tr h="796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485627"/>
                  </a:ext>
                </a:extLst>
              </a:tr>
              <a:tr h="796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67364"/>
                  </a:ext>
                </a:extLst>
              </a:tr>
              <a:tr h="796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05227"/>
                  </a:ext>
                </a:extLst>
              </a:tr>
              <a:tr h="796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372873"/>
                  </a:ext>
                </a:extLst>
              </a:tr>
              <a:tr h="796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950148"/>
                  </a:ext>
                </a:extLst>
              </a:tr>
            </a:tbl>
          </a:graphicData>
        </a:graphic>
      </p:graphicFrame>
      <p:pic>
        <p:nvPicPr>
          <p:cNvPr id="34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42977893-8443-EA68-B1FB-DAB3339FB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269" y="641441"/>
            <a:ext cx="1145192" cy="141462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54D8AD-AECE-C920-4AA1-77FFDA806F69}"/>
              </a:ext>
            </a:extLst>
          </p:cNvPr>
          <p:cNvCxnSpPr/>
          <p:nvPr/>
        </p:nvCxnSpPr>
        <p:spPr>
          <a:xfrm>
            <a:off x="4000938" y="1596697"/>
            <a:ext cx="4549227" cy="350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634817-BAED-65FB-FB35-38E9E1ABF959}"/>
              </a:ext>
            </a:extLst>
          </p:cNvPr>
          <p:cNvCxnSpPr>
            <a:cxnSpLocks/>
          </p:cNvCxnSpPr>
          <p:nvPr/>
        </p:nvCxnSpPr>
        <p:spPr>
          <a:xfrm flipH="1">
            <a:off x="3575268" y="2376214"/>
            <a:ext cx="4953874" cy="35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D23E34-FD5E-5160-D70E-D4EC3E9BCAFE}"/>
              </a:ext>
            </a:extLst>
          </p:cNvPr>
          <p:cNvCxnSpPr>
            <a:cxnSpLocks/>
          </p:cNvCxnSpPr>
          <p:nvPr/>
        </p:nvCxnSpPr>
        <p:spPr>
          <a:xfrm>
            <a:off x="8660522" y="1596696"/>
            <a:ext cx="3504" cy="8092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08079A-CDC3-E05A-AC1E-7DCE386B288A}"/>
              </a:ext>
            </a:extLst>
          </p:cNvPr>
          <p:cNvCxnSpPr>
            <a:cxnSpLocks/>
          </p:cNvCxnSpPr>
          <p:nvPr/>
        </p:nvCxnSpPr>
        <p:spPr>
          <a:xfrm>
            <a:off x="3527969" y="2384971"/>
            <a:ext cx="3504" cy="8092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27647B-BF50-B682-3493-DC53FDFD6A65}"/>
              </a:ext>
            </a:extLst>
          </p:cNvPr>
          <p:cNvCxnSpPr/>
          <p:nvPr/>
        </p:nvCxnSpPr>
        <p:spPr>
          <a:xfrm>
            <a:off x="3574504" y="3193501"/>
            <a:ext cx="1606330" cy="350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E1D0B03F-1719-7A30-DA95-5725E9182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422" y="3855517"/>
            <a:ext cx="1145192" cy="141462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75CFD5-AA22-AD19-BB79-47980FAA74CC}"/>
              </a:ext>
            </a:extLst>
          </p:cNvPr>
          <p:cNvCxnSpPr>
            <a:cxnSpLocks/>
          </p:cNvCxnSpPr>
          <p:nvPr/>
        </p:nvCxnSpPr>
        <p:spPr>
          <a:xfrm flipV="1">
            <a:off x="3527969" y="3995344"/>
            <a:ext cx="3504" cy="8319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E4BC62-86C2-3424-7E22-C74B389F3BC1}"/>
              </a:ext>
            </a:extLst>
          </p:cNvPr>
          <p:cNvCxnSpPr>
            <a:cxnSpLocks/>
          </p:cNvCxnSpPr>
          <p:nvPr/>
        </p:nvCxnSpPr>
        <p:spPr>
          <a:xfrm flipH="1" flipV="1">
            <a:off x="3594806" y="4822026"/>
            <a:ext cx="4592413" cy="62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1AB69B-5D1D-F770-431A-FD19106B272C}"/>
              </a:ext>
            </a:extLst>
          </p:cNvPr>
          <p:cNvCxnSpPr>
            <a:cxnSpLocks/>
          </p:cNvCxnSpPr>
          <p:nvPr/>
        </p:nvCxnSpPr>
        <p:spPr>
          <a:xfrm>
            <a:off x="3532014" y="3960850"/>
            <a:ext cx="5057227" cy="2304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45B2C3-075E-25CA-2D5E-8C3E08188A4F}"/>
              </a:ext>
            </a:extLst>
          </p:cNvPr>
          <p:cNvCxnSpPr>
            <a:cxnSpLocks/>
          </p:cNvCxnSpPr>
          <p:nvPr/>
        </p:nvCxnSpPr>
        <p:spPr>
          <a:xfrm flipV="1">
            <a:off x="8607969" y="3194267"/>
            <a:ext cx="3504" cy="8319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CD3BD2-B1B0-624C-DC91-6297E07CC5F9}"/>
              </a:ext>
            </a:extLst>
          </p:cNvPr>
          <p:cNvCxnSpPr>
            <a:cxnSpLocks/>
          </p:cNvCxnSpPr>
          <p:nvPr/>
        </p:nvCxnSpPr>
        <p:spPr>
          <a:xfrm>
            <a:off x="6954657" y="3193501"/>
            <a:ext cx="1606330" cy="350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F422858-4334-A513-A049-9289E871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76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cs typeface="Calibri"/>
              </a:rPr>
              <a:t>Problématique</a:t>
            </a:r>
            <a:endParaRPr lang="en-US" dirty="0" err="1"/>
          </a:p>
        </p:txBody>
      </p:sp>
      <p:pic>
        <p:nvPicPr>
          <p:cNvPr id="5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0FEAF438-AC04-9F8A-C1FD-4B08BA27D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841" y="736535"/>
            <a:ext cx="2975743" cy="3700622"/>
          </a:xfrm>
          <a:prstGeom prst="rect">
            <a:avLst/>
          </a:prstGeom>
        </p:spPr>
      </p:pic>
      <p:pic>
        <p:nvPicPr>
          <p:cNvPr id="34" name="Image 4" descr="Une image contenant transport, embarcation, voilier, bateau&#10;&#10;Description générée automatiquement">
            <a:extLst>
              <a:ext uri="{FF2B5EF4-FFF2-40B4-BE49-F238E27FC236}">
                <a16:creationId xmlns:a16="http://schemas.microsoft.com/office/drawing/2014/main" id="{FF70ED4E-AAAC-EBE2-D17B-AD8725B52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599" y="710258"/>
            <a:ext cx="2975743" cy="3700622"/>
          </a:xfrm>
          <a:prstGeom prst="rect">
            <a:avLst/>
          </a:prstGeom>
        </p:spPr>
      </p:pic>
      <p:pic>
        <p:nvPicPr>
          <p:cNvPr id="35" name="Image 21" descr="Mer - Icônes la nature gratuites">
            <a:extLst>
              <a:ext uri="{FF2B5EF4-FFF2-40B4-BE49-F238E27FC236}">
                <a16:creationId xmlns:a16="http://schemas.microsoft.com/office/drawing/2014/main" id="{0266ECBF-9765-B2D6-616E-111E4BD68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291" y="4048349"/>
            <a:ext cx="2972824" cy="888694"/>
          </a:xfrm>
          <a:prstGeom prst="rect">
            <a:avLst/>
          </a:prstGeom>
        </p:spPr>
      </p:pic>
      <p:pic>
        <p:nvPicPr>
          <p:cNvPr id="36" name="Image 26" descr="Mer - Icônes la nature gratuites">
            <a:extLst>
              <a:ext uri="{FF2B5EF4-FFF2-40B4-BE49-F238E27FC236}">
                <a16:creationId xmlns:a16="http://schemas.microsoft.com/office/drawing/2014/main" id="{05AC10AC-4469-94D6-61A4-93C8AFC8D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748" y="4048348"/>
            <a:ext cx="2972824" cy="888694"/>
          </a:xfrm>
          <a:prstGeom prst="rect">
            <a:avLst/>
          </a:prstGeom>
        </p:spPr>
      </p:pic>
      <p:pic>
        <p:nvPicPr>
          <p:cNvPr id="37" name="Image 27" descr="Mer - Icônes la nature gratuites">
            <a:extLst>
              <a:ext uri="{FF2B5EF4-FFF2-40B4-BE49-F238E27FC236}">
                <a16:creationId xmlns:a16="http://schemas.microsoft.com/office/drawing/2014/main" id="{1272CDAB-0648-B3B8-709A-D23F04E03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435" y="4048347"/>
            <a:ext cx="2999100" cy="888694"/>
          </a:xfrm>
          <a:prstGeom prst="rect">
            <a:avLst/>
          </a:prstGeom>
        </p:spPr>
      </p:pic>
      <p:pic>
        <p:nvPicPr>
          <p:cNvPr id="38" name="Image 21" descr="Mer - Icônes la nature gratuites">
            <a:extLst>
              <a:ext uri="{FF2B5EF4-FFF2-40B4-BE49-F238E27FC236}">
                <a16:creationId xmlns:a16="http://schemas.microsoft.com/office/drawing/2014/main" id="{A674A621-E3D3-4A6D-F592-FD0B8A162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118" y="4048348"/>
            <a:ext cx="2972824" cy="888694"/>
          </a:xfrm>
          <a:prstGeom prst="rect">
            <a:avLst/>
          </a:prstGeom>
        </p:spPr>
      </p:pic>
      <p:pic>
        <p:nvPicPr>
          <p:cNvPr id="39" name="Image 26" descr="Mer - Icônes la nature gratuites">
            <a:extLst>
              <a:ext uri="{FF2B5EF4-FFF2-40B4-BE49-F238E27FC236}">
                <a16:creationId xmlns:a16="http://schemas.microsoft.com/office/drawing/2014/main" id="{B66AB115-978C-FC0B-A9DE-B4707E382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575" y="4048347"/>
            <a:ext cx="2972824" cy="888694"/>
          </a:xfrm>
          <a:prstGeom prst="rect">
            <a:avLst/>
          </a:prstGeom>
        </p:spPr>
      </p:pic>
      <p:pic>
        <p:nvPicPr>
          <p:cNvPr id="40" name="Image 27" descr="Mer - Icônes la nature gratuites">
            <a:extLst>
              <a:ext uri="{FF2B5EF4-FFF2-40B4-BE49-F238E27FC236}">
                <a16:creationId xmlns:a16="http://schemas.microsoft.com/office/drawing/2014/main" id="{0CB8B6CD-556F-FEE6-1664-EDDC87898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262" y="4048346"/>
            <a:ext cx="2999100" cy="888694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218C88B2-F5E9-E160-1E70-EC6BDE41A564}"/>
              </a:ext>
            </a:extLst>
          </p:cNvPr>
          <p:cNvSpPr/>
          <p:nvPr/>
        </p:nvSpPr>
        <p:spPr>
          <a:xfrm>
            <a:off x="5589953" y="3450492"/>
            <a:ext cx="1025769" cy="1123461"/>
          </a:xfrm>
          <a:prstGeom prst="mathMultiply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74B6DD-7993-0FE1-E557-901A9B6E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2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7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F03C486-B2F2-3A66-985D-93ED5AB2C813}"/>
              </a:ext>
            </a:extLst>
          </p:cNvPr>
          <p:cNvSpPr/>
          <p:nvPr/>
        </p:nvSpPr>
        <p:spPr>
          <a:xfrm>
            <a:off x="-1" y="6196988"/>
            <a:ext cx="12191999" cy="661012"/>
          </a:xfrm>
          <a:prstGeom prst="rect">
            <a:avLst/>
          </a:prstGeom>
          <a:solidFill>
            <a:srgbClr val="4A4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Célien</a:t>
            </a:r>
            <a:r>
              <a:rPr lang="en-US">
                <a:cs typeface="Calibri"/>
              </a:rPr>
              <a:t> AUBRY – Majeure GISTRE – </a:t>
            </a:r>
            <a:r>
              <a:rPr lang="en-US" err="1">
                <a:cs typeface="Calibri"/>
              </a:rPr>
              <a:t>Etudiant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chercheur</a:t>
            </a:r>
            <a:r>
              <a:rPr lang="en-US">
                <a:cs typeface="Calibri"/>
              </a:rPr>
              <a:t> dans </a:t>
            </a:r>
            <a:r>
              <a:rPr lang="en-US" err="1">
                <a:cs typeface="Calibri"/>
              </a:rPr>
              <a:t>l'équipe</a:t>
            </a:r>
            <a:r>
              <a:rPr lang="en-US">
                <a:cs typeface="Calibri"/>
              </a:rPr>
              <a:t> IMAGE.</a:t>
            </a: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36E1D0DC-6F95-DF85-36CA-56B04B73F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015" y="6199553"/>
            <a:ext cx="681893" cy="672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3B2DB-DB23-C5CB-BA61-A5AB68045C23}"/>
              </a:ext>
            </a:extLst>
          </p:cNvPr>
          <p:cNvSpPr txBox="1"/>
          <p:nvPr/>
        </p:nvSpPr>
        <p:spPr>
          <a:xfrm>
            <a:off x="493463" y="63419"/>
            <a:ext cx="11209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ea typeface="+mn-lt"/>
                <a:cs typeface="+mn-lt"/>
              </a:rPr>
              <a:t>Le </a:t>
            </a:r>
            <a:r>
              <a:rPr lang="en-US" sz="2800" err="1">
                <a:ea typeface="+mn-lt"/>
                <a:cs typeface="+mn-lt"/>
              </a:rPr>
              <a:t>contexte</a:t>
            </a:r>
            <a:r>
              <a:rPr lang="en-US" sz="2800">
                <a:ea typeface="+mn-lt"/>
                <a:cs typeface="+mn-lt"/>
              </a:rPr>
              <a:t> de la mission</a:t>
            </a:r>
            <a:endParaRPr lang="fr-FR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DFA0962-9E84-E439-EAC9-A27C11B50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97" b="23015"/>
          <a:stretch/>
        </p:blipFill>
        <p:spPr>
          <a:xfrm>
            <a:off x="-71561" y="461266"/>
            <a:ext cx="11811947" cy="543658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5D6EC4-1B5C-9A91-1D23-BD468E7A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534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72A1095A300B4BB34797156F20F09C" ma:contentTypeVersion="11" ma:contentTypeDescription="Crée un document." ma:contentTypeScope="" ma:versionID="48bb79624b8ab84b5e5ecdfd23668c48">
  <xsd:schema xmlns:xsd="http://www.w3.org/2001/XMLSchema" xmlns:xs="http://www.w3.org/2001/XMLSchema" xmlns:p="http://schemas.microsoft.com/office/2006/metadata/properties" xmlns:ns3="e61159d8-6a0a-4791-a639-54f2e304f066" xmlns:ns4="1f35332d-d46b-4b06-87f9-3c96e66159b5" targetNamespace="http://schemas.microsoft.com/office/2006/metadata/properties" ma:root="true" ma:fieldsID="aefb700ab167d0254a156bb2eab21ae0" ns3:_="" ns4:_="">
    <xsd:import namespace="e61159d8-6a0a-4791-a639-54f2e304f066"/>
    <xsd:import namespace="1f35332d-d46b-4b06-87f9-3c96e66159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1159d8-6a0a-4791-a639-54f2e304f0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5332d-d46b-4b06-87f9-3c96e66159b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61159d8-6a0a-4791-a639-54f2e304f066" xsi:nil="true"/>
  </documentManagement>
</p:properties>
</file>

<file path=customXml/itemProps1.xml><?xml version="1.0" encoding="utf-8"?>
<ds:datastoreItem xmlns:ds="http://schemas.openxmlformats.org/officeDocument/2006/customXml" ds:itemID="{4F26E0E0-ED0A-411D-BE9F-DCD809A71F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1159d8-6a0a-4791-a639-54f2e304f066"/>
    <ds:schemaRef ds:uri="1f35332d-d46b-4b06-87f9-3c96e66159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643CFD-53D1-4530-B21F-DAD8FC3C05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2EC0EE-FB87-47CF-9B14-9820615391E5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1f35332d-d46b-4b06-87f9-3c96e66159b5"/>
    <ds:schemaRef ds:uri="http://www.w3.org/XML/1998/namespace"/>
    <ds:schemaRef ds:uri="e61159d8-6a0a-4791-a639-54f2e304f066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1085</Words>
  <Application>Microsoft Office PowerPoint</Application>
  <PresentationFormat>Grand écran</PresentationFormat>
  <Paragraphs>267</Paragraphs>
  <Slides>36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Thème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Célien Aubry</dc:creator>
  <cp:lastModifiedBy>Célien Aubry</cp:lastModifiedBy>
  <cp:revision>564</cp:revision>
  <dcterms:created xsi:type="dcterms:W3CDTF">2023-10-09T19:10:51Z</dcterms:created>
  <dcterms:modified xsi:type="dcterms:W3CDTF">2024-01-10T07:31:18Z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0x0101000772A1095A300B4BB34797156F20F09C</vt:lpwstr>
  </property>
</Properties>
</file>